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2"/>
    <p:sldMasterId id="2147483950" r:id="rId3"/>
    <p:sldMasterId id="2147483963" r:id="rId4"/>
    <p:sldMasterId id="2147483975" r:id="rId5"/>
    <p:sldMasterId id="2147483988" r:id="rId6"/>
    <p:sldMasterId id="2147484001" r:id="rId7"/>
    <p:sldMasterId id="2147484016" r:id="rId8"/>
  </p:sldMasterIdLst>
  <p:notesMasterIdLst>
    <p:notesMasterId r:id="rId19"/>
  </p:notesMasterIdLst>
  <p:handoutMasterIdLst>
    <p:handoutMasterId r:id="rId20"/>
  </p:handoutMasterIdLst>
  <p:sldIdLst>
    <p:sldId id="434" r:id="rId9"/>
    <p:sldId id="433" r:id="rId10"/>
    <p:sldId id="439" r:id="rId11"/>
    <p:sldId id="443" r:id="rId12"/>
    <p:sldId id="444" r:id="rId13"/>
    <p:sldId id="435" r:id="rId14"/>
    <p:sldId id="440" r:id="rId15"/>
    <p:sldId id="441" r:id="rId16"/>
    <p:sldId id="442" r:id="rId17"/>
    <p:sldId id="427" r:id="rId18"/>
  </p:sldIdLst>
  <p:sldSz cx="9144000" cy="6858000" type="screen4x3"/>
  <p:notesSz cx="9929813" cy="6789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4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39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FF5050"/>
    <a:srgbClr val="FF3300"/>
    <a:srgbClr val="FFFF66"/>
    <a:srgbClr val="99FF66"/>
    <a:srgbClr val="00FF00"/>
    <a:srgbClr val="FFCC00"/>
    <a:srgbClr val="FF6600"/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0" autoAdjust="0"/>
    <p:restoredTop sz="96859" autoAdjust="0"/>
  </p:normalViewPr>
  <p:slideViewPr>
    <p:cSldViewPr>
      <p:cViewPr varScale="1">
        <p:scale>
          <a:sx n="72" d="100"/>
          <a:sy n="72" d="100"/>
        </p:scale>
        <p:origin x="258" y="66"/>
      </p:cViewPr>
      <p:guideLst>
        <p:guide orient="horz" pos="28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1764" y="-90"/>
      </p:cViewPr>
      <p:guideLst>
        <p:guide orient="horz" pos="2139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2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381" cy="339942"/>
          </a:xfrm>
          <a:prstGeom prst="rect">
            <a:avLst/>
          </a:prstGeom>
        </p:spPr>
        <p:txBody>
          <a:bodyPr vert="horz" lIns="95526" tIns="47763" rIns="95526" bIns="4776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893" y="0"/>
            <a:ext cx="4303381" cy="339942"/>
          </a:xfrm>
          <a:prstGeom prst="rect">
            <a:avLst/>
          </a:prstGeom>
        </p:spPr>
        <p:txBody>
          <a:bodyPr vert="horz" lIns="95526" tIns="47763" rIns="95526" bIns="4776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3FEA459-609C-4C5B-A4D3-BF411CA9FA88}" type="datetimeFigureOut">
              <a:rPr lang="en-US"/>
              <a:pPr>
                <a:defRPr/>
              </a:pPr>
              <a:t>10/25/2017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49796"/>
            <a:ext cx="4303381" cy="338425"/>
          </a:xfrm>
          <a:prstGeom prst="rect">
            <a:avLst/>
          </a:prstGeom>
        </p:spPr>
        <p:txBody>
          <a:bodyPr vert="horz" lIns="95526" tIns="47763" rIns="95526" bIns="4776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893" y="6449796"/>
            <a:ext cx="4303381" cy="338425"/>
          </a:xfrm>
          <a:prstGeom prst="rect">
            <a:avLst/>
          </a:prstGeom>
        </p:spPr>
        <p:txBody>
          <a:bodyPr vert="horz" lIns="95526" tIns="47763" rIns="95526" bIns="4776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9A51F6D9-F8DB-4E10-9447-64895E6DBD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1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381" cy="339942"/>
          </a:xfrm>
          <a:prstGeom prst="rect">
            <a:avLst/>
          </a:prstGeom>
        </p:spPr>
        <p:txBody>
          <a:bodyPr vert="horz" lIns="95526" tIns="47763" rIns="95526" bIns="47763" rtlCol="0"/>
          <a:lstStyle>
            <a:lvl1pPr algn="l">
              <a:defRPr sz="1300"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893" y="0"/>
            <a:ext cx="4303381" cy="339942"/>
          </a:xfrm>
          <a:prstGeom prst="rect">
            <a:avLst/>
          </a:prstGeom>
        </p:spPr>
        <p:txBody>
          <a:bodyPr vert="horz" lIns="95526" tIns="47763" rIns="95526" bIns="47763" rtlCol="0"/>
          <a:lstStyle>
            <a:lvl1pPr algn="r">
              <a:defRPr sz="1300"/>
            </a:lvl1pPr>
          </a:lstStyle>
          <a:p>
            <a:pPr>
              <a:defRPr/>
            </a:pPr>
            <a:fld id="{4255EC76-0A82-4796-830B-4269CAD8B779}" type="datetimeFigureOut">
              <a:rPr lang="en-MY"/>
              <a:pPr>
                <a:defRPr/>
              </a:pPr>
              <a:t>25/10/2017</a:t>
            </a:fld>
            <a:endParaRPr lang="en-MY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09588"/>
            <a:ext cx="3394075" cy="2544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26" tIns="47763" rIns="95526" bIns="47763" rtlCol="0" anchor="ctr"/>
          <a:lstStyle/>
          <a:p>
            <a:pPr lvl="0"/>
            <a:endParaRPr lang="en-MY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445" y="3224900"/>
            <a:ext cx="7942925" cy="3054926"/>
          </a:xfrm>
          <a:prstGeom prst="rect">
            <a:avLst/>
          </a:prstGeom>
        </p:spPr>
        <p:txBody>
          <a:bodyPr vert="horz" lIns="95526" tIns="47763" rIns="95526" bIns="47763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MY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49796"/>
            <a:ext cx="4303381" cy="338425"/>
          </a:xfrm>
          <a:prstGeom prst="rect">
            <a:avLst/>
          </a:prstGeom>
        </p:spPr>
        <p:txBody>
          <a:bodyPr vert="horz" lIns="95526" tIns="47763" rIns="95526" bIns="47763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893" y="6449796"/>
            <a:ext cx="4303381" cy="338425"/>
          </a:xfrm>
          <a:prstGeom prst="rect">
            <a:avLst/>
          </a:prstGeom>
        </p:spPr>
        <p:txBody>
          <a:bodyPr vert="horz" lIns="95526" tIns="47763" rIns="95526" bIns="47763" rtlCol="0" anchor="b"/>
          <a:lstStyle>
            <a:lvl1pPr algn="r">
              <a:defRPr sz="1300"/>
            </a:lvl1pPr>
          </a:lstStyle>
          <a:p>
            <a:pPr>
              <a:defRPr/>
            </a:pPr>
            <a:fld id="{4884673B-BECE-41F8-9723-2905BD556621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78724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7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|    </a:t>
            </a:r>
            <a:fld id="{E1663249-AD96-41AC-A5E3-EBFCCB4934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7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|    </a:t>
            </a:r>
            <a:fld id="{AD0F2B4D-7F50-49CE-A018-B180BCFB0C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62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|    </a:t>
            </a:r>
            <a:fld id="{18CFDC46-CC6D-42A5-A050-3060799B41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3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893" y="761085"/>
            <a:ext cx="9180513" cy="598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14"/>
          <p:cNvSpPr/>
          <p:nvPr/>
        </p:nvSpPr>
        <p:spPr bwMode="auto">
          <a:xfrm>
            <a:off x="-36139" y="6021288"/>
            <a:ext cx="9216652" cy="851620"/>
          </a:xfrm>
          <a:prstGeom prst="rect">
            <a:avLst/>
          </a:prstGeom>
          <a:solidFill>
            <a:srgbClr val="080E1A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 dirty="0"/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-783295" y="-144301"/>
            <a:ext cx="10728326" cy="1532847"/>
            <a:chOff x="-792596" y="0"/>
            <a:chExt cx="10729194" cy="3233964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-792596" y="0"/>
              <a:ext cx="10729194" cy="3233964"/>
              <a:chOff x="-792597" y="-190514"/>
              <a:chExt cx="10729194" cy="323396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Rectangle 14"/>
              <p:cNvSpPr/>
              <p:nvPr/>
            </p:nvSpPr>
            <p:spPr>
              <a:xfrm>
                <a:off x="-36512" y="1"/>
                <a:ext cx="9217026" cy="3043449"/>
              </a:xfrm>
              <a:custGeom>
                <a:avLst/>
                <a:gdLst>
                  <a:gd name="connsiteX0" fmla="*/ 0 w 9217026"/>
                  <a:gd name="connsiteY0" fmla="*/ 0 h 2276872"/>
                  <a:gd name="connsiteX1" fmla="*/ 9217026 w 9217026"/>
                  <a:gd name="connsiteY1" fmla="*/ 0 h 2276872"/>
                  <a:gd name="connsiteX2" fmla="*/ 9217026 w 9217026"/>
                  <a:gd name="connsiteY2" fmla="*/ 2276872 h 2276872"/>
                  <a:gd name="connsiteX3" fmla="*/ 0 w 9217026"/>
                  <a:gd name="connsiteY3" fmla="*/ 2276872 h 2276872"/>
                  <a:gd name="connsiteX4" fmla="*/ 0 w 9217026"/>
                  <a:gd name="connsiteY4" fmla="*/ 0 h 2276872"/>
                  <a:gd name="connsiteX0" fmla="*/ 0 w 9217026"/>
                  <a:gd name="connsiteY0" fmla="*/ 0 h 2279176"/>
                  <a:gd name="connsiteX1" fmla="*/ 9217026 w 9217026"/>
                  <a:gd name="connsiteY1" fmla="*/ 0 h 2279176"/>
                  <a:gd name="connsiteX2" fmla="*/ 9217026 w 9217026"/>
                  <a:gd name="connsiteY2" fmla="*/ 2276872 h 2279176"/>
                  <a:gd name="connsiteX3" fmla="*/ 4608512 w 9217026"/>
                  <a:gd name="connsiteY3" fmla="*/ 2279176 h 2279176"/>
                  <a:gd name="connsiteX4" fmla="*/ 0 w 9217026"/>
                  <a:gd name="connsiteY4" fmla="*/ 2276872 h 2279176"/>
                  <a:gd name="connsiteX5" fmla="*/ 0 w 9217026"/>
                  <a:gd name="connsiteY5" fmla="*/ 0 h 2279176"/>
                  <a:gd name="connsiteX0" fmla="*/ 0 w 9217026"/>
                  <a:gd name="connsiteY0" fmla="*/ 0 h 2446299"/>
                  <a:gd name="connsiteX1" fmla="*/ 9217026 w 9217026"/>
                  <a:gd name="connsiteY1" fmla="*/ 0 h 2446299"/>
                  <a:gd name="connsiteX2" fmla="*/ 9217026 w 9217026"/>
                  <a:gd name="connsiteY2" fmla="*/ 2276872 h 2446299"/>
                  <a:gd name="connsiteX3" fmla="*/ 4608512 w 9217026"/>
                  <a:gd name="connsiteY3" fmla="*/ 2279176 h 2446299"/>
                  <a:gd name="connsiteX4" fmla="*/ 0 w 9217026"/>
                  <a:gd name="connsiteY4" fmla="*/ 2276872 h 2446299"/>
                  <a:gd name="connsiteX5" fmla="*/ 0 w 9217026"/>
                  <a:gd name="connsiteY5" fmla="*/ 0 h 2446299"/>
                  <a:gd name="connsiteX0" fmla="*/ 0 w 9217026"/>
                  <a:gd name="connsiteY0" fmla="*/ 0 h 3043450"/>
                  <a:gd name="connsiteX1" fmla="*/ 9217026 w 9217026"/>
                  <a:gd name="connsiteY1" fmla="*/ 0 h 3043450"/>
                  <a:gd name="connsiteX2" fmla="*/ 9217026 w 9217026"/>
                  <a:gd name="connsiteY2" fmla="*/ 2276872 h 3043450"/>
                  <a:gd name="connsiteX3" fmla="*/ 4567569 w 9217026"/>
                  <a:gd name="connsiteY3" fmla="*/ 3043450 h 3043450"/>
                  <a:gd name="connsiteX4" fmla="*/ 0 w 9217026"/>
                  <a:gd name="connsiteY4" fmla="*/ 2276872 h 3043450"/>
                  <a:gd name="connsiteX5" fmla="*/ 0 w 9217026"/>
                  <a:gd name="connsiteY5" fmla="*/ 0 h 304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17026" h="3043450">
                    <a:moveTo>
                      <a:pt x="0" y="0"/>
                    </a:moveTo>
                    <a:lnTo>
                      <a:pt x="9217026" y="0"/>
                    </a:lnTo>
                    <a:lnTo>
                      <a:pt x="9217026" y="2276872"/>
                    </a:lnTo>
                    <a:cubicBezTo>
                      <a:pt x="8448940" y="2656735"/>
                      <a:pt x="6103740" y="3043450"/>
                      <a:pt x="4567569" y="3043450"/>
                    </a:cubicBezTo>
                    <a:cubicBezTo>
                      <a:pt x="3031398" y="3043450"/>
                      <a:pt x="768085" y="2656735"/>
                      <a:pt x="0" y="22768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/>
              </a:p>
            </p:txBody>
          </p:sp>
          <p:sp>
            <p:nvSpPr>
              <p:cNvPr id="11" name="Rectangle 14"/>
              <p:cNvSpPr/>
              <p:nvPr/>
            </p:nvSpPr>
            <p:spPr>
              <a:xfrm>
                <a:off x="-792597" y="-190514"/>
                <a:ext cx="10729194" cy="3043450"/>
              </a:xfrm>
              <a:custGeom>
                <a:avLst/>
                <a:gdLst>
                  <a:gd name="connsiteX0" fmla="*/ 0 w 9217026"/>
                  <a:gd name="connsiteY0" fmla="*/ 0 h 2276872"/>
                  <a:gd name="connsiteX1" fmla="*/ 9217026 w 9217026"/>
                  <a:gd name="connsiteY1" fmla="*/ 0 h 2276872"/>
                  <a:gd name="connsiteX2" fmla="*/ 9217026 w 9217026"/>
                  <a:gd name="connsiteY2" fmla="*/ 2276872 h 2276872"/>
                  <a:gd name="connsiteX3" fmla="*/ 0 w 9217026"/>
                  <a:gd name="connsiteY3" fmla="*/ 2276872 h 2276872"/>
                  <a:gd name="connsiteX4" fmla="*/ 0 w 9217026"/>
                  <a:gd name="connsiteY4" fmla="*/ 0 h 2276872"/>
                  <a:gd name="connsiteX0" fmla="*/ 0 w 9217026"/>
                  <a:gd name="connsiteY0" fmla="*/ 0 h 2279176"/>
                  <a:gd name="connsiteX1" fmla="*/ 9217026 w 9217026"/>
                  <a:gd name="connsiteY1" fmla="*/ 0 h 2279176"/>
                  <a:gd name="connsiteX2" fmla="*/ 9217026 w 9217026"/>
                  <a:gd name="connsiteY2" fmla="*/ 2276872 h 2279176"/>
                  <a:gd name="connsiteX3" fmla="*/ 4608512 w 9217026"/>
                  <a:gd name="connsiteY3" fmla="*/ 2279176 h 2279176"/>
                  <a:gd name="connsiteX4" fmla="*/ 0 w 9217026"/>
                  <a:gd name="connsiteY4" fmla="*/ 2276872 h 2279176"/>
                  <a:gd name="connsiteX5" fmla="*/ 0 w 9217026"/>
                  <a:gd name="connsiteY5" fmla="*/ 0 h 2279176"/>
                  <a:gd name="connsiteX0" fmla="*/ 0 w 9217026"/>
                  <a:gd name="connsiteY0" fmla="*/ 0 h 2446299"/>
                  <a:gd name="connsiteX1" fmla="*/ 9217026 w 9217026"/>
                  <a:gd name="connsiteY1" fmla="*/ 0 h 2446299"/>
                  <a:gd name="connsiteX2" fmla="*/ 9217026 w 9217026"/>
                  <a:gd name="connsiteY2" fmla="*/ 2276872 h 2446299"/>
                  <a:gd name="connsiteX3" fmla="*/ 4608512 w 9217026"/>
                  <a:gd name="connsiteY3" fmla="*/ 2279176 h 2446299"/>
                  <a:gd name="connsiteX4" fmla="*/ 0 w 9217026"/>
                  <a:gd name="connsiteY4" fmla="*/ 2276872 h 2446299"/>
                  <a:gd name="connsiteX5" fmla="*/ 0 w 9217026"/>
                  <a:gd name="connsiteY5" fmla="*/ 0 h 2446299"/>
                  <a:gd name="connsiteX0" fmla="*/ 0 w 9217026"/>
                  <a:gd name="connsiteY0" fmla="*/ 0 h 3043450"/>
                  <a:gd name="connsiteX1" fmla="*/ 9217026 w 9217026"/>
                  <a:gd name="connsiteY1" fmla="*/ 0 h 3043450"/>
                  <a:gd name="connsiteX2" fmla="*/ 9217026 w 9217026"/>
                  <a:gd name="connsiteY2" fmla="*/ 2276872 h 3043450"/>
                  <a:gd name="connsiteX3" fmla="*/ 4567569 w 9217026"/>
                  <a:gd name="connsiteY3" fmla="*/ 3043450 h 3043450"/>
                  <a:gd name="connsiteX4" fmla="*/ 0 w 9217026"/>
                  <a:gd name="connsiteY4" fmla="*/ 2276872 h 3043450"/>
                  <a:gd name="connsiteX5" fmla="*/ 0 w 9217026"/>
                  <a:gd name="connsiteY5" fmla="*/ 0 h 304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17026" h="3043450">
                    <a:moveTo>
                      <a:pt x="0" y="0"/>
                    </a:moveTo>
                    <a:lnTo>
                      <a:pt x="9217026" y="0"/>
                    </a:lnTo>
                    <a:lnTo>
                      <a:pt x="9217026" y="2276872"/>
                    </a:lnTo>
                    <a:cubicBezTo>
                      <a:pt x="8448940" y="2656735"/>
                      <a:pt x="6103740" y="3043450"/>
                      <a:pt x="4567569" y="3043450"/>
                    </a:cubicBezTo>
                    <a:cubicBezTo>
                      <a:pt x="3031398" y="3043450"/>
                      <a:pt x="768085" y="2656735"/>
                      <a:pt x="0" y="22768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1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/>
              </a:p>
            </p:txBody>
          </p:sp>
        </p:grpSp>
        <p:grpSp>
          <p:nvGrpSpPr>
            <p:cNvPr id="7" name="Group 29"/>
            <p:cNvGrpSpPr>
              <a:grpSpLocks/>
            </p:cNvGrpSpPr>
            <p:nvPr userDrawn="1"/>
          </p:nvGrpSpPr>
          <p:grpSpPr bwMode="auto">
            <a:xfrm>
              <a:off x="-539749" y="1628800"/>
              <a:ext cx="10152309" cy="1538902"/>
              <a:chOff x="-539749" y="1628800"/>
              <a:chExt cx="10152309" cy="1538902"/>
            </a:xfrm>
          </p:grpSpPr>
          <p:pic>
            <p:nvPicPr>
              <p:cNvPr id="8" name="Picture 30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3680"/>
              <a:stretch>
                <a:fillRect/>
              </a:stretch>
            </p:blipFill>
            <p:spPr bwMode="auto">
              <a:xfrm>
                <a:off x="-539749" y="1628800"/>
                <a:ext cx="4235449" cy="1538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1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3680"/>
              <a:stretch>
                <a:fillRect/>
              </a:stretch>
            </p:blipFill>
            <p:spPr bwMode="auto">
              <a:xfrm flipH="1">
                <a:off x="5377111" y="1628800"/>
                <a:ext cx="4235449" cy="1538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4" name="Rounded Rectangle 13"/>
          <p:cNvSpPr/>
          <p:nvPr/>
        </p:nvSpPr>
        <p:spPr>
          <a:xfrm>
            <a:off x="152537" y="115888"/>
            <a:ext cx="8856663" cy="6625480"/>
          </a:xfrm>
          <a:prstGeom prst="roundRect">
            <a:avLst>
              <a:gd name="adj" fmla="val 1461"/>
            </a:avLst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 dirty="0"/>
          </a:p>
        </p:txBody>
      </p:sp>
      <p:grpSp>
        <p:nvGrpSpPr>
          <p:cNvPr id="16" name="Group 34"/>
          <p:cNvGrpSpPr>
            <a:grpSpLocks/>
          </p:cNvGrpSpPr>
          <p:nvPr/>
        </p:nvGrpSpPr>
        <p:grpSpPr bwMode="auto">
          <a:xfrm>
            <a:off x="-9014843" y="-8524328"/>
            <a:ext cx="22850475" cy="23680738"/>
            <a:chOff x="-8990416" y="-8424568"/>
            <a:chExt cx="22851448" cy="23680076"/>
          </a:xfrm>
        </p:grpSpPr>
        <p:sp>
          <p:nvSpPr>
            <p:cNvPr id="17" name="Rectangle 16"/>
            <p:cNvSpPr/>
            <p:nvPr userDrawn="1"/>
          </p:nvSpPr>
          <p:spPr>
            <a:xfrm>
              <a:off x="-8677666" y="-8424568"/>
              <a:ext cx="22538698" cy="8397640"/>
            </a:xfrm>
            <a:prstGeom prst="rect">
              <a:avLst/>
            </a:prstGeom>
            <a:solidFill>
              <a:srgbClr val="646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-8990416" y="6857868"/>
              <a:ext cx="22538698" cy="8397640"/>
            </a:xfrm>
            <a:prstGeom prst="rect">
              <a:avLst/>
            </a:prstGeom>
            <a:solidFill>
              <a:srgbClr val="646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-8917388" y="-1344516"/>
              <a:ext cx="8925305" cy="13364789"/>
            </a:xfrm>
            <a:prstGeom prst="rect">
              <a:avLst/>
            </a:prstGeom>
            <a:solidFill>
              <a:srgbClr val="646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9222159" y="-2290639"/>
              <a:ext cx="4351523" cy="13364789"/>
            </a:xfrm>
            <a:prstGeom prst="rect">
              <a:avLst/>
            </a:prstGeom>
            <a:solidFill>
              <a:srgbClr val="646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 dirty="0"/>
            </a:p>
          </p:txBody>
        </p:sp>
      </p:grpSp>
    </p:spTree>
    <p:extLst>
      <p:ext uri="{BB962C8B-B14F-4D97-AF65-F5344CB8AC3E}">
        <p14:creationId xmlns:p14="http://schemas.microsoft.com/office/powerpoint/2010/main" val="135688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|    </a:t>
            </a:r>
            <a:fld id="{F361D680-2022-4B83-B72A-A646A59A5E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2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|    </a:t>
            </a:r>
            <a:fld id="{F7EE2A2E-DDEF-4733-8C4C-6A57892795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55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|    </a:t>
            </a:r>
            <a:fld id="{C322354A-50C0-4DC2-A1E4-A758F86981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6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|    </a:t>
            </a:r>
            <a:fld id="{4871997F-6536-45E0-8B06-12DF3328B6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04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|    </a:t>
            </a:r>
            <a:fld id="{9F175546-0E58-4FF3-A2F4-2032B08DA0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81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|    </a:t>
            </a:r>
            <a:fld id="{B72E4E3C-3925-46AD-9669-E7DDB947D35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80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|    </a:t>
            </a:r>
            <a:fld id="{B778DABB-B443-429C-A457-0E09E6073C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50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|    </a:t>
            </a:r>
            <a:fld id="{329A0B0E-8657-48C7-81C5-BE78A5BA77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93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|    </a:t>
            </a:r>
            <a:fld id="{BBE76F42-ADFB-4224-842C-9FE9D5DC38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6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|    </a:t>
            </a:r>
            <a:fld id="{7954F706-0408-415F-9CBE-36D7BA269E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96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|    </a:t>
            </a:r>
            <a:fld id="{BD5363BE-B9D9-419D-80C0-99DCDABD29A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4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893" y="761085"/>
            <a:ext cx="9180513" cy="598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14"/>
          <p:cNvSpPr/>
          <p:nvPr/>
        </p:nvSpPr>
        <p:spPr bwMode="auto">
          <a:xfrm>
            <a:off x="-36139" y="6021288"/>
            <a:ext cx="9216652" cy="851620"/>
          </a:xfrm>
          <a:prstGeom prst="rect">
            <a:avLst/>
          </a:prstGeom>
          <a:solidFill>
            <a:srgbClr val="080E1A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 dirty="0"/>
          </a:p>
        </p:txBody>
      </p:sp>
      <p:grpSp>
        <p:nvGrpSpPr>
          <p:cNvPr id="5" name="Group 27"/>
          <p:cNvGrpSpPr>
            <a:grpSpLocks/>
          </p:cNvGrpSpPr>
          <p:nvPr userDrawn="1"/>
        </p:nvGrpSpPr>
        <p:grpSpPr bwMode="auto">
          <a:xfrm>
            <a:off x="-783295" y="-144301"/>
            <a:ext cx="10728326" cy="1532847"/>
            <a:chOff x="-792596" y="0"/>
            <a:chExt cx="10729194" cy="3233964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-792596" y="0"/>
              <a:ext cx="10729194" cy="3233964"/>
              <a:chOff x="-792597" y="-190514"/>
              <a:chExt cx="10729194" cy="323396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Rectangle 14"/>
              <p:cNvSpPr/>
              <p:nvPr/>
            </p:nvSpPr>
            <p:spPr>
              <a:xfrm>
                <a:off x="-36512" y="1"/>
                <a:ext cx="9217026" cy="3043449"/>
              </a:xfrm>
              <a:custGeom>
                <a:avLst/>
                <a:gdLst>
                  <a:gd name="connsiteX0" fmla="*/ 0 w 9217026"/>
                  <a:gd name="connsiteY0" fmla="*/ 0 h 2276872"/>
                  <a:gd name="connsiteX1" fmla="*/ 9217026 w 9217026"/>
                  <a:gd name="connsiteY1" fmla="*/ 0 h 2276872"/>
                  <a:gd name="connsiteX2" fmla="*/ 9217026 w 9217026"/>
                  <a:gd name="connsiteY2" fmla="*/ 2276872 h 2276872"/>
                  <a:gd name="connsiteX3" fmla="*/ 0 w 9217026"/>
                  <a:gd name="connsiteY3" fmla="*/ 2276872 h 2276872"/>
                  <a:gd name="connsiteX4" fmla="*/ 0 w 9217026"/>
                  <a:gd name="connsiteY4" fmla="*/ 0 h 2276872"/>
                  <a:gd name="connsiteX0" fmla="*/ 0 w 9217026"/>
                  <a:gd name="connsiteY0" fmla="*/ 0 h 2279176"/>
                  <a:gd name="connsiteX1" fmla="*/ 9217026 w 9217026"/>
                  <a:gd name="connsiteY1" fmla="*/ 0 h 2279176"/>
                  <a:gd name="connsiteX2" fmla="*/ 9217026 w 9217026"/>
                  <a:gd name="connsiteY2" fmla="*/ 2276872 h 2279176"/>
                  <a:gd name="connsiteX3" fmla="*/ 4608512 w 9217026"/>
                  <a:gd name="connsiteY3" fmla="*/ 2279176 h 2279176"/>
                  <a:gd name="connsiteX4" fmla="*/ 0 w 9217026"/>
                  <a:gd name="connsiteY4" fmla="*/ 2276872 h 2279176"/>
                  <a:gd name="connsiteX5" fmla="*/ 0 w 9217026"/>
                  <a:gd name="connsiteY5" fmla="*/ 0 h 2279176"/>
                  <a:gd name="connsiteX0" fmla="*/ 0 w 9217026"/>
                  <a:gd name="connsiteY0" fmla="*/ 0 h 2446299"/>
                  <a:gd name="connsiteX1" fmla="*/ 9217026 w 9217026"/>
                  <a:gd name="connsiteY1" fmla="*/ 0 h 2446299"/>
                  <a:gd name="connsiteX2" fmla="*/ 9217026 w 9217026"/>
                  <a:gd name="connsiteY2" fmla="*/ 2276872 h 2446299"/>
                  <a:gd name="connsiteX3" fmla="*/ 4608512 w 9217026"/>
                  <a:gd name="connsiteY3" fmla="*/ 2279176 h 2446299"/>
                  <a:gd name="connsiteX4" fmla="*/ 0 w 9217026"/>
                  <a:gd name="connsiteY4" fmla="*/ 2276872 h 2446299"/>
                  <a:gd name="connsiteX5" fmla="*/ 0 w 9217026"/>
                  <a:gd name="connsiteY5" fmla="*/ 0 h 2446299"/>
                  <a:gd name="connsiteX0" fmla="*/ 0 w 9217026"/>
                  <a:gd name="connsiteY0" fmla="*/ 0 h 3043450"/>
                  <a:gd name="connsiteX1" fmla="*/ 9217026 w 9217026"/>
                  <a:gd name="connsiteY1" fmla="*/ 0 h 3043450"/>
                  <a:gd name="connsiteX2" fmla="*/ 9217026 w 9217026"/>
                  <a:gd name="connsiteY2" fmla="*/ 2276872 h 3043450"/>
                  <a:gd name="connsiteX3" fmla="*/ 4567569 w 9217026"/>
                  <a:gd name="connsiteY3" fmla="*/ 3043450 h 3043450"/>
                  <a:gd name="connsiteX4" fmla="*/ 0 w 9217026"/>
                  <a:gd name="connsiteY4" fmla="*/ 2276872 h 3043450"/>
                  <a:gd name="connsiteX5" fmla="*/ 0 w 9217026"/>
                  <a:gd name="connsiteY5" fmla="*/ 0 h 304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17026" h="3043450">
                    <a:moveTo>
                      <a:pt x="0" y="0"/>
                    </a:moveTo>
                    <a:lnTo>
                      <a:pt x="9217026" y="0"/>
                    </a:lnTo>
                    <a:lnTo>
                      <a:pt x="9217026" y="2276872"/>
                    </a:lnTo>
                    <a:cubicBezTo>
                      <a:pt x="8448940" y="2656735"/>
                      <a:pt x="6103740" y="3043450"/>
                      <a:pt x="4567569" y="3043450"/>
                    </a:cubicBezTo>
                    <a:cubicBezTo>
                      <a:pt x="3031398" y="3043450"/>
                      <a:pt x="768085" y="2656735"/>
                      <a:pt x="0" y="22768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/>
              </a:p>
            </p:txBody>
          </p:sp>
          <p:sp>
            <p:nvSpPr>
              <p:cNvPr id="11" name="Rectangle 14"/>
              <p:cNvSpPr/>
              <p:nvPr/>
            </p:nvSpPr>
            <p:spPr>
              <a:xfrm>
                <a:off x="-792597" y="-190514"/>
                <a:ext cx="10729194" cy="3043450"/>
              </a:xfrm>
              <a:custGeom>
                <a:avLst/>
                <a:gdLst>
                  <a:gd name="connsiteX0" fmla="*/ 0 w 9217026"/>
                  <a:gd name="connsiteY0" fmla="*/ 0 h 2276872"/>
                  <a:gd name="connsiteX1" fmla="*/ 9217026 w 9217026"/>
                  <a:gd name="connsiteY1" fmla="*/ 0 h 2276872"/>
                  <a:gd name="connsiteX2" fmla="*/ 9217026 w 9217026"/>
                  <a:gd name="connsiteY2" fmla="*/ 2276872 h 2276872"/>
                  <a:gd name="connsiteX3" fmla="*/ 0 w 9217026"/>
                  <a:gd name="connsiteY3" fmla="*/ 2276872 h 2276872"/>
                  <a:gd name="connsiteX4" fmla="*/ 0 w 9217026"/>
                  <a:gd name="connsiteY4" fmla="*/ 0 h 2276872"/>
                  <a:gd name="connsiteX0" fmla="*/ 0 w 9217026"/>
                  <a:gd name="connsiteY0" fmla="*/ 0 h 2279176"/>
                  <a:gd name="connsiteX1" fmla="*/ 9217026 w 9217026"/>
                  <a:gd name="connsiteY1" fmla="*/ 0 h 2279176"/>
                  <a:gd name="connsiteX2" fmla="*/ 9217026 w 9217026"/>
                  <a:gd name="connsiteY2" fmla="*/ 2276872 h 2279176"/>
                  <a:gd name="connsiteX3" fmla="*/ 4608512 w 9217026"/>
                  <a:gd name="connsiteY3" fmla="*/ 2279176 h 2279176"/>
                  <a:gd name="connsiteX4" fmla="*/ 0 w 9217026"/>
                  <a:gd name="connsiteY4" fmla="*/ 2276872 h 2279176"/>
                  <a:gd name="connsiteX5" fmla="*/ 0 w 9217026"/>
                  <a:gd name="connsiteY5" fmla="*/ 0 h 2279176"/>
                  <a:gd name="connsiteX0" fmla="*/ 0 w 9217026"/>
                  <a:gd name="connsiteY0" fmla="*/ 0 h 2446299"/>
                  <a:gd name="connsiteX1" fmla="*/ 9217026 w 9217026"/>
                  <a:gd name="connsiteY1" fmla="*/ 0 h 2446299"/>
                  <a:gd name="connsiteX2" fmla="*/ 9217026 w 9217026"/>
                  <a:gd name="connsiteY2" fmla="*/ 2276872 h 2446299"/>
                  <a:gd name="connsiteX3" fmla="*/ 4608512 w 9217026"/>
                  <a:gd name="connsiteY3" fmla="*/ 2279176 h 2446299"/>
                  <a:gd name="connsiteX4" fmla="*/ 0 w 9217026"/>
                  <a:gd name="connsiteY4" fmla="*/ 2276872 h 2446299"/>
                  <a:gd name="connsiteX5" fmla="*/ 0 w 9217026"/>
                  <a:gd name="connsiteY5" fmla="*/ 0 h 2446299"/>
                  <a:gd name="connsiteX0" fmla="*/ 0 w 9217026"/>
                  <a:gd name="connsiteY0" fmla="*/ 0 h 3043450"/>
                  <a:gd name="connsiteX1" fmla="*/ 9217026 w 9217026"/>
                  <a:gd name="connsiteY1" fmla="*/ 0 h 3043450"/>
                  <a:gd name="connsiteX2" fmla="*/ 9217026 w 9217026"/>
                  <a:gd name="connsiteY2" fmla="*/ 2276872 h 3043450"/>
                  <a:gd name="connsiteX3" fmla="*/ 4567569 w 9217026"/>
                  <a:gd name="connsiteY3" fmla="*/ 3043450 h 3043450"/>
                  <a:gd name="connsiteX4" fmla="*/ 0 w 9217026"/>
                  <a:gd name="connsiteY4" fmla="*/ 2276872 h 3043450"/>
                  <a:gd name="connsiteX5" fmla="*/ 0 w 9217026"/>
                  <a:gd name="connsiteY5" fmla="*/ 0 h 304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17026" h="3043450">
                    <a:moveTo>
                      <a:pt x="0" y="0"/>
                    </a:moveTo>
                    <a:lnTo>
                      <a:pt x="9217026" y="0"/>
                    </a:lnTo>
                    <a:lnTo>
                      <a:pt x="9217026" y="2276872"/>
                    </a:lnTo>
                    <a:cubicBezTo>
                      <a:pt x="8448940" y="2656735"/>
                      <a:pt x="6103740" y="3043450"/>
                      <a:pt x="4567569" y="3043450"/>
                    </a:cubicBezTo>
                    <a:cubicBezTo>
                      <a:pt x="3031398" y="3043450"/>
                      <a:pt x="768085" y="2656735"/>
                      <a:pt x="0" y="22768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1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/>
              </a:p>
            </p:txBody>
          </p:sp>
        </p:grpSp>
        <p:grpSp>
          <p:nvGrpSpPr>
            <p:cNvPr id="7" name="Group 29"/>
            <p:cNvGrpSpPr>
              <a:grpSpLocks/>
            </p:cNvGrpSpPr>
            <p:nvPr userDrawn="1"/>
          </p:nvGrpSpPr>
          <p:grpSpPr bwMode="auto">
            <a:xfrm>
              <a:off x="-539749" y="1628800"/>
              <a:ext cx="10152309" cy="1538902"/>
              <a:chOff x="-539749" y="1628800"/>
              <a:chExt cx="10152309" cy="1538902"/>
            </a:xfrm>
          </p:grpSpPr>
          <p:pic>
            <p:nvPicPr>
              <p:cNvPr id="8" name="Picture 30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3680"/>
              <a:stretch>
                <a:fillRect/>
              </a:stretch>
            </p:blipFill>
            <p:spPr bwMode="auto">
              <a:xfrm>
                <a:off x="-539749" y="1628800"/>
                <a:ext cx="4235449" cy="1538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1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3680"/>
              <a:stretch>
                <a:fillRect/>
              </a:stretch>
            </p:blipFill>
            <p:spPr bwMode="auto">
              <a:xfrm flipH="1">
                <a:off x="5377111" y="1628800"/>
                <a:ext cx="4235449" cy="1538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4" name="Rounded Rectangle 13"/>
          <p:cNvSpPr/>
          <p:nvPr userDrawn="1"/>
        </p:nvSpPr>
        <p:spPr>
          <a:xfrm>
            <a:off x="152537" y="115888"/>
            <a:ext cx="8856663" cy="6625480"/>
          </a:xfrm>
          <a:prstGeom prst="roundRect">
            <a:avLst>
              <a:gd name="adj" fmla="val 1461"/>
            </a:avLst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 dirty="0"/>
          </a:p>
        </p:txBody>
      </p:sp>
      <p:grpSp>
        <p:nvGrpSpPr>
          <p:cNvPr id="16" name="Group 34"/>
          <p:cNvGrpSpPr>
            <a:grpSpLocks/>
          </p:cNvGrpSpPr>
          <p:nvPr userDrawn="1"/>
        </p:nvGrpSpPr>
        <p:grpSpPr bwMode="auto">
          <a:xfrm>
            <a:off x="-9014843" y="-8524328"/>
            <a:ext cx="22850475" cy="23680738"/>
            <a:chOff x="-8990416" y="-8424568"/>
            <a:chExt cx="22851448" cy="23680076"/>
          </a:xfrm>
        </p:grpSpPr>
        <p:sp>
          <p:nvSpPr>
            <p:cNvPr id="17" name="Rectangle 16"/>
            <p:cNvSpPr/>
            <p:nvPr userDrawn="1"/>
          </p:nvSpPr>
          <p:spPr>
            <a:xfrm>
              <a:off x="-8677666" y="-8424568"/>
              <a:ext cx="22538698" cy="8397640"/>
            </a:xfrm>
            <a:prstGeom prst="rect">
              <a:avLst/>
            </a:prstGeom>
            <a:solidFill>
              <a:srgbClr val="646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-8990416" y="6857868"/>
              <a:ext cx="22538698" cy="8397640"/>
            </a:xfrm>
            <a:prstGeom prst="rect">
              <a:avLst/>
            </a:prstGeom>
            <a:solidFill>
              <a:srgbClr val="646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-8917388" y="-1344516"/>
              <a:ext cx="8925305" cy="13364789"/>
            </a:xfrm>
            <a:prstGeom prst="rect">
              <a:avLst/>
            </a:prstGeom>
            <a:solidFill>
              <a:srgbClr val="646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9222159" y="-2290639"/>
              <a:ext cx="4351523" cy="13364789"/>
            </a:xfrm>
            <a:prstGeom prst="rect">
              <a:avLst/>
            </a:prstGeom>
            <a:solidFill>
              <a:srgbClr val="646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 dirty="0"/>
            </a:p>
          </p:txBody>
        </p:sp>
      </p:grpSp>
    </p:spTree>
    <p:extLst>
      <p:ext uri="{BB962C8B-B14F-4D97-AF65-F5344CB8AC3E}">
        <p14:creationId xmlns:p14="http://schemas.microsoft.com/office/powerpoint/2010/main" val="165609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 dirty="0"/>
          </a:p>
        </p:txBody>
      </p:sp>
      <p:pic>
        <p:nvPicPr>
          <p:cNvPr id="12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837043"/>
            <a:ext cx="9196958" cy="611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7"/>
          <p:cNvGrpSpPr>
            <a:grpSpLocks/>
          </p:cNvGrpSpPr>
          <p:nvPr userDrawn="1"/>
        </p:nvGrpSpPr>
        <p:grpSpPr bwMode="auto">
          <a:xfrm>
            <a:off x="-792163" y="-1500981"/>
            <a:ext cx="10728326" cy="3233738"/>
            <a:chOff x="-792596" y="0"/>
            <a:chExt cx="10729194" cy="3233965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-792596" y="0"/>
              <a:ext cx="10729194" cy="3233965"/>
              <a:chOff x="-792597" y="-190514"/>
              <a:chExt cx="10729194" cy="323396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Rectangle 14"/>
              <p:cNvSpPr/>
              <p:nvPr/>
            </p:nvSpPr>
            <p:spPr>
              <a:xfrm>
                <a:off x="-36512" y="1"/>
                <a:ext cx="9217026" cy="3043450"/>
              </a:xfrm>
              <a:custGeom>
                <a:avLst/>
                <a:gdLst>
                  <a:gd name="connsiteX0" fmla="*/ 0 w 9217026"/>
                  <a:gd name="connsiteY0" fmla="*/ 0 h 2276872"/>
                  <a:gd name="connsiteX1" fmla="*/ 9217026 w 9217026"/>
                  <a:gd name="connsiteY1" fmla="*/ 0 h 2276872"/>
                  <a:gd name="connsiteX2" fmla="*/ 9217026 w 9217026"/>
                  <a:gd name="connsiteY2" fmla="*/ 2276872 h 2276872"/>
                  <a:gd name="connsiteX3" fmla="*/ 0 w 9217026"/>
                  <a:gd name="connsiteY3" fmla="*/ 2276872 h 2276872"/>
                  <a:gd name="connsiteX4" fmla="*/ 0 w 9217026"/>
                  <a:gd name="connsiteY4" fmla="*/ 0 h 2276872"/>
                  <a:gd name="connsiteX0" fmla="*/ 0 w 9217026"/>
                  <a:gd name="connsiteY0" fmla="*/ 0 h 2279176"/>
                  <a:gd name="connsiteX1" fmla="*/ 9217026 w 9217026"/>
                  <a:gd name="connsiteY1" fmla="*/ 0 h 2279176"/>
                  <a:gd name="connsiteX2" fmla="*/ 9217026 w 9217026"/>
                  <a:gd name="connsiteY2" fmla="*/ 2276872 h 2279176"/>
                  <a:gd name="connsiteX3" fmla="*/ 4608512 w 9217026"/>
                  <a:gd name="connsiteY3" fmla="*/ 2279176 h 2279176"/>
                  <a:gd name="connsiteX4" fmla="*/ 0 w 9217026"/>
                  <a:gd name="connsiteY4" fmla="*/ 2276872 h 2279176"/>
                  <a:gd name="connsiteX5" fmla="*/ 0 w 9217026"/>
                  <a:gd name="connsiteY5" fmla="*/ 0 h 2279176"/>
                  <a:gd name="connsiteX0" fmla="*/ 0 w 9217026"/>
                  <a:gd name="connsiteY0" fmla="*/ 0 h 2446299"/>
                  <a:gd name="connsiteX1" fmla="*/ 9217026 w 9217026"/>
                  <a:gd name="connsiteY1" fmla="*/ 0 h 2446299"/>
                  <a:gd name="connsiteX2" fmla="*/ 9217026 w 9217026"/>
                  <a:gd name="connsiteY2" fmla="*/ 2276872 h 2446299"/>
                  <a:gd name="connsiteX3" fmla="*/ 4608512 w 9217026"/>
                  <a:gd name="connsiteY3" fmla="*/ 2279176 h 2446299"/>
                  <a:gd name="connsiteX4" fmla="*/ 0 w 9217026"/>
                  <a:gd name="connsiteY4" fmla="*/ 2276872 h 2446299"/>
                  <a:gd name="connsiteX5" fmla="*/ 0 w 9217026"/>
                  <a:gd name="connsiteY5" fmla="*/ 0 h 2446299"/>
                  <a:gd name="connsiteX0" fmla="*/ 0 w 9217026"/>
                  <a:gd name="connsiteY0" fmla="*/ 0 h 3043450"/>
                  <a:gd name="connsiteX1" fmla="*/ 9217026 w 9217026"/>
                  <a:gd name="connsiteY1" fmla="*/ 0 h 3043450"/>
                  <a:gd name="connsiteX2" fmla="*/ 9217026 w 9217026"/>
                  <a:gd name="connsiteY2" fmla="*/ 2276872 h 3043450"/>
                  <a:gd name="connsiteX3" fmla="*/ 4567569 w 9217026"/>
                  <a:gd name="connsiteY3" fmla="*/ 3043450 h 3043450"/>
                  <a:gd name="connsiteX4" fmla="*/ 0 w 9217026"/>
                  <a:gd name="connsiteY4" fmla="*/ 2276872 h 3043450"/>
                  <a:gd name="connsiteX5" fmla="*/ 0 w 9217026"/>
                  <a:gd name="connsiteY5" fmla="*/ 0 h 304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17026" h="3043450">
                    <a:moveTo>
                      <a:pt x="0" y="0"/>
                    </a:moveTo>
                    <a:lnTo>
                      <a:pt x="9217026" y="0"/>
                    </a:lnTo>
                    <a:lnTo>
                      <a:pt x="9217026" y="2276872"/>
                    </a:lnTo>
                    <a:cubicBezTo>
                      <a:pt x="8448940" y="2656735"/>
                      <a:pt x="6103740" y="3043450"/>
                      <a:pt x="4567569" y="3043450"/>
                    </a:cubicBezTo>
                    <a:cubicBezTo>
                      <a:pt x="3031398" y="3043450"/>
                      <a:pt x="768085" y="2656735"/>
                      <a:pt x="0" y="22768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/>
              </a:p>
            </p:txBody>
          </p:sp>
          <p:sp>
            <p:nvSpPr>
              <p:cNvPr id="11" name="Rectangle 14"/>
              <p:cNvSpPr/>
              <p:nvPr/>
            </p:nvSpPr>
            <p:spPr>
              <a:xfrm>
                <a:off x="-792597" y="-190514"/>
                <a:ext cx="10729194" cy="3043450"/>
              </a:xfrm>
              <a:custGeom>
                <a:avLst/>
                <a:gdLst>
                  <a:gd name="connsiteX0" fmla="*/ 0 w 9217026"/>
                  <a:gd name="connsiteY0" fmla="*/ 0 h 2276872"/>
                  <a:gd name="connsiteX1" fmla="*/ 9217026 w 9217026"/>
                  <a:gd name="connsiteY1" fmla="*/ 0 h 2276872"/>
                  <a:gd name="connsiteX2" fmla="*/ 9217026 w 9217026"/>
                  <a:gd name="connsiteY2" fmla="*/ 2276872 h 2276872"/>
                  <a:gd name="connsiteX3" fmla="*/ 0 w 9217026"/>
                  <a:gd name="connsiteY3" fmla="*/ 2276872 h 2276872"/>
                  <a:gd name="connsiteX4" fmla="*/ 0 w 9217026"/>
                  <a:gd name="connsiteY4" fmla="*/ 0 h 2276872"/>
                  <a:gd name="connsiteX0" fmla="*/ 0 w 9217026"/>
                  <a:gd name="connsiteY0" fmla="*/ 0 h 2279176"/>
                  <a:gd name="connsiteX1" fmla="*/ 9217026 w 9217026"/>
                  <a:gd name="connsiteY1" fmla="*/ 0 h 2279176"/>
                  <a:gd name="connsiteX2" fmla="*/ 9217026 w 9217026"/>
                  <a:gd name="connsiteY2" fmla="*/ 2276872 h 2279176"/>
                  <a:gd name="connsiteX3" fmla="*/ 4608512 w 9217026"/>
                  <a:gd name="connsiteY3" fmla="*/ 2279176 h 2279176"/>
                  <a:gd name="connsiteX4" fmla="*/ 0 w 9217026"/>
                  <a:gd name="connsiteY4" fmla="*/ 2276872 h 2279176"/>
                  <a:gd name="connsiteX5" fmla="*/ 0 w 9217026"/>
                  <a:gd name="connsiteY5" fmla="*/ 0 h 2279176"/>
                  <a:gd name="connsiteX0" fmla="*/ 0 w 9217026"/>
                  <a:gd name="connsiteY0" fmla="*/ 0 h 2446299"/>
                  <a:gd name="connsiteX1" fmla="*/ 9217026 w 9217026"/>
                  <a:gd name="connsiteY1" fmla="*/ 0 h 2446299"/>
                  <a:gd name="connsiteX2" fmla="*/ 9217026 w 9217026"/>
                  <a:gd name="connsiteY2" fmla="*/ 2276872 h 2446299"/>
                  <a:gd name="connsiteX3" fmla="*/ 4608512 w 9217026"/>
                  <a:gd name="connsiteY3" fmla="*/ 2279176 h 2446299"/>
                  <a:gd name="connsiteX4" fmla="*/ 0 w 9217026"/>
                  <a:gd name="connsiteY4" fmla="*/ 2276872 h 2446299"/>
                  <a:gd name="connsiteX5" fmla="*/ 0 w 9217026"/>
                  <a:gd name="connsiteY5" fmla="*/ 0 h 2446299"/>
                  <a:gd name="connsiteX0" fmla="*/ 0 w 9217026"/>
                  <a:gd name="connsiteY0" fmla="*/ 0 h 3043450"/>
                  <a:gd name="connsiteX1" fmla="*/ 9217026 w 9217026"/>
                  <a:gd name="connsiteY1" fmla="*/ 0 h 3043450"/>
                  <a:gd name="connsiteX2" fmla="*/ 9217026 w 9217026"/>
                  <a:gd name="connsiteY2" fmla="*/ 2276872 h 3043450"/>
                  <a:gd name="connsiteX3" fmla="*/ 4567569 w 9217026"/>
                  <a:gd name="connsiteY3" fmla="*/ 3043450 h 3043450"/>
                  <a:gd name="connsiteX4" fmla="*/ 0 w 9217026"/>
                  <a:gd name="connsiteY4" fmla="*/ 2276872 h 3043450"/>
                  <a:gd name="connsiteX5" fmla="*/ 0 w 9217026"/>
                  <a:gd name="connsiteY5" fmla="*/ 0 h 304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17026" h="3043450">
                    <a:moveTo>
                      <a:pt x="0" y="0"/>
                    </a:moveTo>
                    <a:lnTo>
                      <a:pt x="9217026" y="0"/>
                    </a:lnTo>
                    <a:lnTo>
                      <a:pt x="9217026" y="2276872"/>
                    </a:lnTo>
                    <a:cubicBezTo>
                      <a:pt x="8448940" y="2656735"/>
                      <a:pt x="6103740" y="3043450"/>
                      <a:pt x="4567569" y="3043450"/>
                    </a:cubicBezTo>
                    <a:cubicBezTo>
                      <a:pt x="3031398" y="3043450"/>
                      <a:pt x="768085" y="2656735"/>
                      <a:pt x="0" y="22768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1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/>
              </a:p>
            </p:txBody>
          </p:sp>
        </p:grpSp>
        <p:grpSp>
          <p:nvGrpSpPr>
            <p:cNvPr id="7" name="Group 29"/>
            <p:cNvGrpSpPr>
              <a:grpSpLocks/>
            </p:cNvGrpSpPr>
            <p:nvPr userDrawn="1"/>
          </p:nvGrpSpPr>
          <p:grpSpPr bwMode="auto">
            <a:xfrm>
              <a:off x="-539749" y="1628800"/>
              <a:ext cx="10152309" cy="1538902"/>
              <a:chOff x="-539749" y="1628800"/>
              <a:chExt cx="10152309" cy="1538902"/>
            </a:xfrm>
          </p:grpSpPr>
          <p:pic>
            <p:nvPicPr>
              <p:cNvPr id="8" name="Picture 30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3680"/>
              <a:stretch>
                <a:fillRect/>
              </a:stretch>
            </p:blipFill>
            <p:spPr bwMode="auto">
              <a:xfrm>
                <a:off x="-539749" y="1628800"/>
                <a:ext cx="4235449" cy="1538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1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3680"/>
              <a:stretch>
                <a:fillRect/>
              </a:stretch>
            </p:blipFill>
            <p:spPr bwMode="auto">
              <a:xfrm flipH="1">
                <a:off x="5377111" y="1628800"/>
                <a:ext cx="4235449" cy="1538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4" name="Rounded Rectangle 13"/>
          <p:cNvSpPr/>
          <p:nvPr userDrawn="1"/>
        </p:nvSpPr>
        <p:spPr>
          <a:xfrm>
            <a:off x="152537" y="115888"/>
            <a:ext cx="8856663" cy="6625480"/>
          </a:xfrm>
          <a:prstGeom prst="roundRect">
            <a:avLst>
              <a:gd name="adj" fmla="val 1461"/>
            </a:avLst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 dirty="0"/>
          </a:p>
        </p:txBody>
      </p:sp>
      <p:grpSp>
        <p:nvGrpSpPr>
          <p:cNvPr id="16" name="Group 34"/>
          <p:cNvGrpSpPr>
            <a:grpSpLocks/>
          </p:cNvGrpSpPr>
          <p:nvPr userDrawn="1"/>
        </p:nvGrpSpPr>
        <p:grpSpPr bwMode="auto">
          <a:xfrm>
            <a:off x="-9014843" y="-8409955"/>
            <a:ext cx="22850475" cy="23680738"/>
            <a:chOff x="-8990416" y="-8424568"/>
            <a:chExt cx="22851448" cy="23680076"/>
          </a:xfrm>
        </p:grpSpPr>
        <p:sp>
          <p:nvSpPr>
            <p:cNvPr id="17" name="Rectangle 16"/>
            <p:cNvSpPr/>
            <p:nvPr userDrawn="1"/>
          </p:nvSpPr>
          <p:spPr>
            <a:xfrm>
              <a:off x="-8677666" y="-8424568"/>
              <a:ext cx="22538698" cy="8397640"/>
            </a:xfrm>
            <a:prstGeom prst="rect">
              <a:avLst/>
            </a:prstGeom>
            <a:solidFill>
              <a:srgbClr val="646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-8990416" y="6857868"/>
              <a:ext cx="22538698" cy="8397640"/>
            </a:xfrm>
            <a:prstGeom prst="rect">
              <a:avLst/>
            </a:prstGeom>
            <a:solidFill>
              <a:srgbClr val="646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-8917388" y="-1344516"/>
              <a:ext cx="8925305" cy="13364789"/>
            </a:xfrm>
            <a:prstGeom prst="rect">
              <a:avLst/>
            </a:prstGeom>
            <a:solidFill>
              <a:srgbClr val="646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9222159" y="-2290639"/>
              <a:ext cx="4351523" cy="13364789"/>
            </a:xfrm>
            <a:prstGeom prst="rect">
              <a:avLst/>
            </a:prstGeom>
            <a:solidFill>
              <a:srgbClr val="646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 dirty="0"/>
            </a:p>
          </p:txBody>
        </p:sp>
      </p:grpSp>
      <p:sp>
        <p:nvSpPr>
          <p:cNvPr id="43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646331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4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7772400" cy="4616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8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|    </a:t>
            </a:r>
            <a:fld id="{E1663249-AD96-41AC-A5E3-EBFCCB4934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7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|    </a:t>
            </a:r>
            <a:fld id="{329A0B0E-8657-48C7-81C5-BE78A5BA77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93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|    </a:t>
            </a:r>
            <a:fld id="{3A5701F6-7830-48A5-A60C-154F4A8433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|    </a:t>
            </a:r>
            <a:fld id="{BD5A65EF-492A-491F-9373-5117FCCD31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9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|    </a:t>
            </a:r>
            <a:fld id="{F8AB4E47-9FF1-4BC5-A81D-AD1AC31904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04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|    </a:t>
            </a:r>
            <a:fld id="{3A5701F6-7830-48A5-A60C-154F4A8433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|    </a:t>
            </a:r>
            <a:fld id="{835721D5-18D7-45A5-A81F-9044CE29D5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03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|    </a:t>
            </a:r>
            <a:fld id="{C1FCB96D-2B27-4EE6-B5BA-A28BE9B16D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99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|    </a:t>
            </a:r>
            <a:fld id="{1F413EE5-8E45-471D-8D38-4BD03A5777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22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|    </a:t>
            </a:r>
            <a:fld id="{1B3D6F0A-53EA-4DF9-A5FB-34C616933C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79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|    </a:t>
            </a:r>
            <a:fld id="{AD0F2B4D-7F50-49CE-A018-B180BCFB0C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62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|    </a:t>
            </a:r>
            <a:fld id="{18CFDC46-CC6D-42A5-A050-3060799B41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3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893" y="761085"/>
            <a:ext cx="9180513" cy="598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14"/>
          <p:cNvSpPr/>
          <p:nvPr/>
        </p:nvSpPr>
        <p:spPr bwMode="auto">
          <a:xfrm>
            <a:off x="-36139" y="6021288"/>
            <a:ext cx="9216652" cy="851620"/>
          </a:xfrm>
          <a:prstGeom prst="rect">
            <a:avLst/>
          </a:prstGeom>
          <a:solidFill>
            <a:srgbClr val="080E1A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 dirty="0"/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-783295" y="-144301"/>
            <a:ext cx="10728326" cy="1532847"/>
            <a:chOff x="-792596" y="0"/>
            <a:chExt cx="10729194" cy="3233964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-792596" y="0"/>
              <a:ext cx="10729194" cy="3233964"/>
              <a:chOff x="-792597" y="-190514"/>
              <a:chExt cx="10729194" cy="323396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Rectangle 14"/>
              <p:cNvSpPr/>
              <p:nvPr/>
            </p:nvSpPr>
            <p:spPr>
              <a:xfrm>
                <a:off x="-36512" y="1"/>
                <a:ext cx="9217026" cy="3043449"/>
              </a:xfrm>
              <a:custGeom>
                <a:avLst/>
                <a:gdLst>
                  <a:gd name="connsiteX0" fmla="*/ 0 w 9217026"/>
                  <a:gd name="connsiteY0" fmla="*/ 0 h 2276872"/>
                  <a:gd name="connsiteX1" fmla="*/ 9217026 w 9217026"/>
                  <a:gd name="connsiteY1" fmla="*/ 0 h 2276872"/>
                  <a:gd name="connsiteX2" fmla="*/ 9217026 w 9217026"/>
                  <a:gd name="connsiteY2" fmla="*/ 2276872 h 2276872"/>
                  <a:gd name="connsiteX3" fmla="*/ 0 w 9217026"/>
                  <a:gd name="connsiteY3" fmla="*/ 2276872 h 2276872"/>
                  <a:gd name="connsiteX4" fmla="*/ 0 w 9217026"/>
                  <a:gd name="connsiteY4" fmla="*/ 0 h 2276872"/>
                  <a:gd name="connsiteX0" fmla="*/ 0 w 9217026"/>
                  <a:gd name="connsiteY0" fmla="*/ 0 h 2279176"/>
                  <a:gd name="connsiteX1" fmla="*/ 9217026 w 9217026"/>
                  <a:gd name="connsiteY1" fmla="*/ 0 h 2279176"/>
                  <a:gd name="connsiteX2" fmla="*/ 9217026 w 9217026"/>
                  <a:gd name="connsiteY2" fmla="*/ 2276872 h 2279176"/>
                  <a:gd name="connsiteX3" fmla="*/ 4608512 w 9217026"/>
                  <a:gd name="connsiteY3" fmla="*/ 2279176 h 2279176"/>
                  <a:gd name="connsiteX4" fmla="*/ 0 w 9217026"/>
                  <a:gd name="connsiteY4" fmla="*/ 2276872 h 2279176"/>
                  <a:gd name="connsiteX5" fmla="*/ 0 w 9217026"/>
                  <a:gd name="connsiteY5" fmla="*/ 0 h 2279176"/>
                  <a:gd name="connsiteX0" fmla="*/ 0 w 9217026"/>
                  <a:gd name="connsiteY0" fmla="*/ 0 h 2446299"/>
                  <a:gd name="connsiteX1" fmla="*/ 9217026 w 9217026"/>
                  <a:gd name="connsiteY1" fmla="*/ 0 h 2446299"/>
                  <a:gd name="connsiteX2" fmla="*/ 9217026 w 9217026"/>
                  <a:gd name="connsiteY2" fmla="*/ 2276872 h 2446299"/>
                  <a:gd name="connsiteX3" fmla="*/ 4608512 w 9217026"/>
                  <a:gd name="connsiteY3" fmla="*/ 2279176 h 2446299"/>
                  <a:gd name="connsiteX4" fmla="*/ 0 w 9217026"/>
                  <a:gd name="connsiteY4" fmla="*/ 2276872 h 2446299"/>
                  <a:gd name="connsiteX5" fmla="*/ 0 w 9217026"/>
                  <a:gd name="connsiteY5" fmla="*/ 0 h 2446299"/>
                  <a:gd name="connsiteX0" fmla="*/ 0 w 9217026"/>
                  <a:gd name="connsiteY0" fmla="*/ 0 h 3043450"/>
                  <a:gd name="connsiteX1" fmla="*/ 9217026 w 9217026"/>
                  <a:gd name="connsiteY1" fmla="*/ 0 h 3043450"/>
                  <a:gd name="connsiteX2" fmla="*/ 9217026 w 9217026"/>
                  <a:gd name="connsiteY2" fmla="*/ 2276872 h 3043450"/>
                  <a:gd name="connsiteX3" fmla="*/ 4567569 w 9217026"/>
                  <a:gd name="connsiteY3" fmla="*/ 3043450 h 3043450"/>
                  <a:gd name="connsiteX4" fmla="*/ 0 w 9217026"/>
                  <a:gd name="connsiteY4" fmla="*/ 2276872 h 3043450"/>
                  <a:gd name="connsiteX5" fmla="*/ 0 w 9217026"/>
                  <a:gd name="connsiteY5" fmla="*/ 0 h 304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17026" h="3043450">
                    <a:moveTo>
                      <a:pt x="0" y="0"/>
                    </a:moveTo>
                    <a:lnTo>
                      <a:pt x="9217026" y="0"/>
                    </a:lnTo>
                    <a:lnTo>
                      <a:pt x="9217026" y="2276872"/>
                    </a:lnTo>
                    <a:cubicBezTo>
                      <a:pt x="8448940" y="2656735"/>
                      <a:pt x="6103740" y="3043450"/>
                      <a:pt x="4567569" y="3043450"/>
                    </a:cubicBezTo>
                    <a:cubicBezTo>
                      <a:pt x="3031398" y="3043450"/>
                      <a:pt x="768085" y="2656735"/>
                      <a:pt x="0" y="22768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/>
              </a:p>
            </p:txBody>
          </p:sp>
          <p:sp>
            <p:nvSpPr>
              <p:cNvPr id="11" name="Rectangle 14"/>
              <p:cNvSpPr/>
              <p:nvPr/>
            </p:nvSpPr>
            <p:spPr>
              <a:xfrm>
                <a:off x="-792597" y="-190514"/>
                <a:ext cx="10729194" cy="3043450"/>
              </a:xfrm>
              <a:custGeom>
                <a:avLst/>
                <a:gdLst>
                  <a:gd name="connsiteX0" fmla="*/ 0 w 9217026"/>
                  <a:gd name="connsiteY0" fmla="*/ 0 h 2276872"/>
                  <a:gd name="connsiteX1" fmla="*/ 9217026 w 9217026"/>
                  <a:gd name="connsiteY1" fmla="*/ 0 h 2276872"/>
                  <a:gd name="connsiteX2" fmla="*/ 9217026 w 9217026"/>
                  <a:gd name="connsiteY2" fmla="*/ 2276872 h 2276872"/>
                  <a:gd name="connsiteX3" fmla="*/ 0 w 9217026"/>
                  <a:gd name="connsiteY3" fmla="*/ 2276872 h 2276872"/>
                  <a:gd name="connsiteX4" fmla="*/ 0 w 9217026"/>
                  <a:gd name="connsiteY4" fmla="*/ 0 h 2276872"/>
                  <a:gd name="connsiteX0" fmla="*/ 0 w 9217026"/>
                  <a:gd name="connsiteY0" fmla="*/ 0 h 2279176"/>
                  <a:gd name="connsiteX1" fmla="*/ 9217026 w 9217026"/>
                  <a:gd name="connsiteY1" fmla="*/ 0 h 2279176"/>
                  <a:gd name="connsiteX2" fmla="*/ 9217026 w 9217026"/>
                  <a:gd name="connsiteY2" fmla="*/ 2276872 h 2279176"/>
                  <a:gd name="connsiteX3" fmla="*/ 4608512 w 9217026"/>
                  <a:gd name="connsiteY3" fmla="*/ 2279176 h 2279176"/>
                  <a:gd name="connsiteX4" fmla="*/ 0 w 9217026"/>
                  <a:gd name="connsiteY4" fmla="*/ 2276872 h 2279176"/>
                  <a:gd name="connsiteX5" fmla="*/ 0 w 9217026"/>
                  <a:gd name="connsiteY5" fmla="*/ 0 h 2279176"/>
                  <a:gd name="connsiteX0" fmla="*/ 0 w 9217026"/>
                  <a:gd name="connsiteY0" fmla="*/ 0 h 2446299"/>
                  <a:gd name="connsiteX1" fmla="*/ 9217026 w 9217026"/>
                  <a:gd name="connsiteY1" fmla="*/ 0 h 2446299"/>
                  <a:gd name="connsiteX2" fmla="*/ 9217026 w 9217026"/>
                  <a:gd name="connsiteY2" fmla="*/ 2276872 h 2446299"/>
                  <a:gd name="connsiteX3" fmla="*/ 4608512 w 9217026"/>
                  <a:gd name="connsiteY3" fmla="*/ 2279176 h 2446299"/>
                  <a:gd name="connsiteX4" fmla="*/ 0 w 9217026"/>
                  <a:gd name="connsiteY4" fmla="*/ 2276872 h 2446299"/>
                  <a:gd name="connsiteX5" fmla="*/ 0 w 9217026"/>
                  <a:gd name="connsiteY5" fmla="*/ 0 h 2446299"/>
                  <a:gd name="connsiteX0" fmla="*/ 0 w 9217026"/>
                  <a:gd name="connsiteY0" fmla="*/ 0 h 3043450"/>
                  <a:gd name="connsiteX1" fmla="*/ 9217026 w 9217026"/>
                  <a:gd name="connsiteY1" fmla="*/ 0 h 3043450"/>
                  <a:gd name="connsiteX2" fmla="*/ 9217026 w 9217026"/>
                  <a:gd name="connsiteY2" fmla="*/ 2276872 h 3043450"/>
                  <a:gd name="connsiteX3" fmla="*/ 4567569 w 9217026"/>
                  <a:gd name="connsiteY3" fmla="*/ 3043450 h 3043450"/>
                  <a:gd name="connsiteX4" fmla="*/ 0 w 9217026"/>
                  <a:gd name="connsiteY4" fmla="*/ 2276872 h 3043450"/>
                  <a:gd name="connsiteX5" fmla="*/ 0 w 9217026"/>
                  <a:gd name="connsiteY5" fmla="*/ 0 h 304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17026" h="3043450">
                    <a:moveTo>
                      <a:pt x="0" y="0"/>
                    </a:moveTo>
                    <a:lnTo>
                      <a:pt x="9217026" y="0"/>
                    </a:lnTo>
                    <a:lnTo>
                      <a:pt x="9217026" y="2276872"/>
                    </a:lnTo>
                    <a:cubicBezTo>
                      <a:pt x="8448940" y="2656735"/>
                      <a:pt x="6103740" y="3043450"/>
                      <a:pt x="4567569" y="3043450"/>
                    </a:cubicBezTo>
                    <a:cubicBezTo>
                      <a:pt x="3031398" y="3043450"/>
                      <a:pt x="768085" y="2656735"/>
                      <a:pt x="0" y="22768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1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/>
              </a:p>
            </p:txBody>
          </p:sp>
        </p:grpSp>
        <p:grpSp>
          <p:nvGrpSpPr>
            <p:cNvPr id="7" name="Group 29"/>
            <p:cNvGrpSpPr>
              <a:grpSpLocks/>
            </p:cNvGrpSpPr>
            <p:nvPr userDrawn="1"/>
          </p:nvGrpSpPr>
          <p:grpSpPr bwMode="auto">
            <a:xfrm>
              <a:off x="-539749" y="1628800"/>
              <a:ext cx="10152309" cy="1538902"/>
              <a:chOff x="-539749" y="1628800"/>
              <a:chExt cx="10152309" cy="1538902"/>
            </a:xfrm>
          </p:grpSpPr>
          <p:pic>
            <p:nvPicPr>
              <p:cNvPr id="8" name="Picture 30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3680"/>
              <a:stretch>
                <a:fillRect/>
              </a:stretch>
            </p:blipFill>
            <p:spPr bwMode="auto">
              <a:xfrm>
                <a:off x="-539749" y="1628800"/>
                <a:ext cx="4235449" cy="1538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1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3680"/>
              <a:stretch>
                <a:fillRect/>
              </a:stretch>
            </p:blipFill>
            <p:spPr bwMode="auto">
              <a:xfrm flipH="1">
                <a:off x="5377111" y="1628800"/>
                <a:ext cx="4235449" cy="1538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4" name="Rounded Rectangle 13"/>
          <p:cNvSpPr/>
          <p:nvPr/>
        </p:nvSpPr>
        <p:spPr>
          <a:xfrm>
            <a:off x="152537" y="115888"/>
            <a:ext cx="8856663" cy="6625480"/>
          </a:xfrm>
          <a:prstGeom prst="roundRect">
            <a:avLst>
              <a:gd name="adj" fmla="val 1461"/>
            </a:avLst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 dirty="0"/>
          </a:p>
        </p:txBody>
      </p:sp>
      <p:grpSp>
        <p:nvGrpSpPr>
          <p:cNvPr id="16" name="Group 34"/>
          <p:cNvGrpSpPr>
            <a:grpSpLocks/>
          </p:cNvGrpSpPr>
          <p:nvPr/>
        </p:nvGrpSpPr>
        <p:grpSpPr bwMode="auto">
          <a:xfrm>
            <a:off x="-9014843" y="-8524328"/>
            <a:ext cx="22850475" cy="23680738"/>
            <a:chOff x="-8990416" y="-8424568"/>
            <a:chExt cx="22851448" cy="23680076"/>
          </a:xfrm>
        </p:grpSpPr>
        <p:sp>
          <p:nvSpPr>
            <p:cNvPr id="17" name="Rectangle 16"/>
            <p:cNvSpPr/>
            <p:nvPr userDrawn="1"/>
          </p:nvSpPr>
          <p:spPr>
            <a:xfrm>
              <a:off x="-8677666" y="-8424568"/>
              <a:ext cx="22538698" cy="8397640"/>
            </a:xfrm>
            <a:prstGeom prst="rect">
              <a:avLst/>
            </a:prstGeom>
            <a:solidFill>
              <a:srgbClr val="646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-8990416" y="6857868"/>
              <a:ext cx="22538698" cy="8397640"/>
            </a:xfrm>
            <a:prstGeom prst="rect">
              <a:avLst/>
            </a:prstGeom>
            <a:solidFill>
              <a:srgbClr val="646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-8917388" y="-1344516"/>
              <a:ext cx="8925305" cy="13364789"/>
            </a:xfrm>
            <a:prstGeom prst="rect">
              <a:avLst/>
            </a:prstGeom>
            <a:solidFill>
              <a:srgbClr val="646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9222159" y="-2290639"/>
              <a:ext cx="4351523" cy="13364789"/>
            </a:xfrm>
            <a:prstGeom prst="rect">
              <a:avLst/>
            </a:prstGeom>
            <a:solidFill>
              <a:srgbClr val="646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 dirty="0"/>
            </a:p>
          </p:txBody>
        </p:sp>
      </p:grpSp>
    </p:spTree>
    <p:extLst>
      <p:ext uri="{BB962C8B-B14F-4D97-AF65-F5344CB8AC3E}">
        <p14:creationId xmlns:p14="http://schemas.microsoft.com/office/powerpoint/2010/main" val="135688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|    </a:t>
            </a:r>
            <a:fld id="{F361D680-2022-4B83-B72A-A646A59A5E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2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|    </a:t>
            </a:r>
            <a:fld id="{F7EE2A2E-DDEF-4733-8C4C-6A57892795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55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|    </a:t>
            </a:r>
            <a:fld id="{C322354A-50C0-4DC2-A1E4-A758F86981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6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|    </a:t>
            </a:r>
            <a:fld id="{BD5A65EF-492A-491F-9373-5117FCCD31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9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|    </a:t>
            </a:r>
            <a:fld id="{4871997F-6536-45E0-8B06-12DF3328B6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04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|    </a:t>
            </a:r>
            <a:fld id="{9F175546-0E58-4FF3-A2F4-2032B08DA0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81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|    </a:t>
            </a:r>
            <a:fld id="{B72E4E3C-3925-46AD-9669-E7DDB947D35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80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|    </a:t>
            </a:r>
            <a:fld id="{B778DABB-B443-429C-A457-0E09E6073C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50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|    </a:t>
            </a:r>
            <a:fld id="{BBE76F42-ADFB-4224-842C-9FE9D5DC38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6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|    </a:t>
            </a:r>
            <a:fld id="{7954F706-0408-415F-9CBE-36D7BA269E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96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|    </a:t>
            </a:r>
            <a:fld id="{BD5363BE-B9D9-419D-80C0-99DCDABD29A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4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893" y="761085"/>
            <a:ext cx="9180513" cy="598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14"/>
          <p:cNvSpPr/>
          <p:nvPr/>
        </p:nvSpPr>
        <p:spPr bwMode="auto">
          <a:xfrm>
            <a:off x="-36139" y="6021288"/>
            <a:ext cx="9216652" cy="851620"/>
          </a:xfrm>
          <a:prstGeom prst="rect">
            <a:avLst/>
          </a:prstGeom>
          <a:solidFill>
            <a:srgbClr val="080E1A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 dirty="0"/>
          </a:p>
        </p:txBody>
      </p:sp>
      <p:grpSp>
        <p:nvGrpSpPr>
          <p:cNvPr id="5" name="Group 27"/>
          <p:cNvGrpSpPr>
            <a:grpSpLocks/>
          </p:cNvGrpSpPr>
          <p:nvPr userDrawn="1"/>
        </p:nvGrpSpPr>
        <p:grpSpPr bwMode="auto">
          <a:xfrm>
            <a:off x="-783295" y="-144301"/>
            <a:ext cx="10728326" cy="1532847"/>
            <a:chOff x="-792596" y="0"/>
            <a:chExt cx="10729194" cy="3233964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-792596" y="0"/>
              <a:ext cx="10729194" cy="3233964"/>
              <a:chOff x="-792597" y="-190514"/>
              <a:chExt cx="10729194" cy="323396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Rectangle 14"/>
              <p:cNvSpPr/>
              <p:nvPr/>
            </p:nvSpPr>
            <p:spPr>
              <a:xfrm>
                <a:off x="-36512" y="1"/>
                <a:ext cx="9217026" cy="3043449"/>
              </a:xfrm>
              <a:custGeom>
                <a:avLst/>
                <a:gdLst>
                  <a:gd name="connsiteX0" fmla="*/ 0 w 9217026"/>
                  <a:gd name="connsiteY0" fmla="*/ 0 h 2276872"/>
                  <a:gd name="connsiteX1" fmla="*/ 9217026 w 9217026"/>
                  <a:gd name="connsiteY1" fmla="*/ 0 h 2276872"/>
                  <a:gd name="connsiteX2" fmla="*/ 9217026 w 9217026"/>
                  <a:gd name="connsiteY2" fmla="*/ 2276872 h 2276872"/>
                  <a:gd name="connsiteX3" fmla="*/ 0 w 9217026"/>
                  <a:gd name="connsiteY3" fmla="*/ 2276872 h 2276872"/>
                  <a:gd name="connsiteX4" fmla="*/ 0 w 9217026"/>
                  <a:gd name="connsiteY4" fmla="*/ 0 h 2276872"/>
                  <a:gd name="connsiteX0" fmla="*/ 0 w 9217026"/>
                  <a:gd name="connsiteY0" fmla="*/ 0 h 2279176"/>
                  <a:gd name="connsiteX1" fmla="*/ 9217026 w 9217026"/>
                  <a:gd name="connsiteY1" fmla="*/ 0 h 2279176"/>
                  <a:gd name="connsiteX2" fmla="*/ 9217026 w 9217026"/>
                  <a:gd name="connsiteY2" fmla="*/ 2276872 h 2279176"/>
                  <a:gd name="connsiteX3" fmla="*/ 4608512 w 9217026"/>
                  <a:gd name="connsiteY3" fmla="*/ 2279176 h 2279176"/>
                  <a:gd name="connsiteX4" fmla="*/ 0 w 9217026"/>
                  <a:gd name="connsiteY4" fmla="*/ 2276872 h 2279176"/>
                  <a:gd name="connsiteX5" fmla="*/ 0 w 9217026"/>
                  <a:gd name="connsiteY5" fmla="*/ 0 h 2279176"/>
                  <a:gd name="connsiteX0" fmla="*/ 0 w 9217026"/>
                  <a:gd name="connsiteY0" fmla="*/ 0 h 2446299"/>
                  <a:gd name="connsiteX1" fmla="*/ 9217026 w 9217026"/>
                  <a:gd name="connsiteY1" fmla="*/ 0 h 2446299"/>
                  <a:gd name="connsiteX2" fmla="*/ 9217026 w 9217026"/>
                  <a:gd name="connsiteY2" fmla="*/ 2276872 h 2446299"/>
                  <a:gd name="connsiteX3" fmla="*/ 4608512 w 9217026"/>
                  <a:gd name="connsiteY3" fmla="*/ 2279176 h 2446299"/>
                  <a:gd name="connsiteX4" fmla="*/ 0 w 9217026"/>
                  <a:gd name="connsiteY4" fmla="*/ 2276872 h 2446299"/>
                  <a:gd name="connsiteX5" fmla="*/ 0 w 9217026"/>
                  <a:gd name="connsiteY5" fmla="*/ 0 h 2446299"/>
                  <a:gd name="connsiteX0" fmla="*/ 0 w 9217026"/>
                  <a:gd name="connsiteY0" fmla="*/ 0 h 3043450"/>
                  <a:gd name="connsiteX1" fmla="*/ 9217026 w 9217026"/>
                  <a:gd name="connsiteY1" fmla="*/ 0 h 3043450"/>
                  <a:gd name="connsiteX2" fmla="*/ 9217026 w 9217026"/>
                  <a:gd name="connsiteY2" fmla="*/ 2276872 h 3043450"/>
                  <a:gd name="connsiteX3" fmla="*/ 4567569 w 9217026"/>
                  <a:gd name="connsiteY3" fmla="*/ 3043450 h 3043450"/>
                  <a:gd name="connsiteX4" fmla="*/ 0 w 9217026"/>
                  <a:gd name="connsiteY4" fmla="*/ 2276872 h 3043450"/>
                  <a:gd name="connsiteX5" fmla="*/ 0 w 9217026"/>
                  <a:gd name="connsiteY5" fmla="*/ 0 h 304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17026" h="3043450">
                    <a:moveTo>
                      <a:pt x="0" y="0"/>
                    </a:moveTo>
                    <a:lnTo>
                      <a:pt x="9217026" y="0"/>
                    </a:lnTo>
                    <a:lnTo>
                      <a:pt x="9217026" y="2276872"/>
                    </a:lnTo>
                    <a:cubicBezTo>
                      <a:pt x="8448940" y="2656735"/>
                      <a:pt x="6103740" y="3043450"/>
                      <a:pt x="4567569" y="3043450"/>
                    </a:cubicBezTo>
                    <a:cubicBezTo>
                      <a:pt x="3031398" y="3043450"/>
                      <a:pt x="768085" y="2656735"/>
                      <a:pt x="0" y="22768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/>
              </a:p>
            </p:txBody>
          </p:sp>
          <p:sp>
            <p:nvSpPr>
              <p:cNvPr id="11" name="Rectangle 14"/>
              <p:cNvSpPr/>
              <p:nvPr/>
            </p:nvSpPr>
            <p:spPr>
              <a:xfrm>
                <a:off x="-792597" y="-190514"/>
                <a:ext cx="10729194" cy="3043450"/>
              </a:xfrm>
              <a:custGeom>
                <a:avLst/>
                <a:gdLst>
                  <a:gd name="connsiteX0" fmla="*/ 0 w 9217026"/>
                  <a:gd name="connsiteY0" fmla="*/ 0 h 2276872"/>
                  <a:gd name="connsiteX1" fmla="*/ 9217026 w 9217026"/>
                  <a:gd name="connsiteY1" fmla="*/ 0 h 2276872"/>
                  <a:gd name="connsiteX2" fmla="*/ 9217026 w 9217026"/>
                  <a:gd name="connsiteY2" fmla="*/ 2276872 h 2276872"/>
                  <a:gd name="connsiteX3" fmla="*/ 0 w 9217026"/>
                  <a:gd name="connsiteY3" fmla="*/ 2276872 h 2276872"/>
                  <a:gd name="connsiteX4" fmla="*/ 0 w 9217026"/>
                  <a:gd name="connsiteY4" fmla="*/ 0 h 2276872"/>
                  <a:gd name="connsiteX0" fmla="*/ 0 w 9217026"/>
                  <a:gd name="connsiteY0" fmla="*/ 0 h 2279176"/>
                  <a:gd name="connsiteX1" fmla="*/ 9217026 w 9217026"/>
                  <a:gd name="connsiteY1" fmla="*/ 0 h 2279176"/>
                  <a:gd name="connsiteX2" fmla="*/ 9217026 w 9217026"/>
                  <a:gd name="connsiteY2" fmla="*/ 2276872 h 2279176"/>
                  <a:gd name="connsiteX3" fmla="*/ 4608512 w 9217026"/>
                  <a:gd name="connsiteY3" fmla="*/ 2279176 h 2279176"/>
                  <a:gd name="connsiteX4" fmla="*/ 0 w 9217026"/>
                  <a:gd name="connsiteY4" fmla="*/ 2276872 h 2279176"/>
                  <a:gd name="connsiteX5" fmla="*/ 0 w 9217026"/>
                  <a:gd name="connsiteY5" fmla="*/ 0 h 2279176"/>
                  <a:gd name="connsiteX0" fmla="*/ 0 w 9217026"/>
                  <a:gd name="connsiteY0" fmla="*/ 0 h 2446299"/>
                  <a:gd name="connsiteX1" fmla="*/ 9217026 w 9217026"/>
                  <a:gd name="connsiteY1" fmla="*/ 0 h 2446299"/>
                  <a:gd name="connsiteX2" fmla="*/ 9217026 w 9217026"/>
                  <a:gd name="connsiteY2" fmla="*/ 2276872 h 2446299"/>
                  <a:gd name="connsiteX3" fmla="*/ 4608512 w 9217026"/>
                  <a:gd name="connsiteY3" fmla="*/ 2279176 h 2446299"/>
                  <a:gd name="connsiteX4" fmla="*/ 0 w 9217026"/>
                  <a:gd name="connsiteY4" fmla="*/ 2276872 h 2446299"/>
                  <a:gd name="connsiteX5" fmla="*/ 0 w 9217026"/>
                  <a:gd name="connsiteY5" fmla="*/ 0 h 2446299"/>
                  <a:gd name="connsiteX0" fmla="*/ 0 w 9217026"/>
                  <a:gd name="connsiteY0" fmla="*/ 0 h 3043450"/>
                  <a:gd name="connsiteX1" fmla="*/ 9217026 w 9217026"/>
                  <a:gd name="connsiteY1" fmla="*/ 0 h 3043450"/>
                  <a:gd name="connsiteX2" fmla="*/ 9217026 w 9217026"/>
                  <a:gd name="connsiteY2" fmla="*/ 2276872 h 3043450"/>
                  <a:gd name="connsiteX3" fmla="*/ 4567569 w 9217026"/>
                  <a:gd name="connsiteY3" fmla="*/ 3043450 h 3043450"/>
                  <a:gd name="connsiteX4" fmla="*/ 0 w 9217026"/>
                  <a:gd name="connsiteY4" fmla="*/ 2276872 h 3043450"/>
                  <a:gd name="connsiteX5" fmla="*/ 0 w 9217026"/>
                  <a:gd name="connsiteY5" fmla="*/ 0 h 304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17026" h="3043450">
                    <a:moveTo>
                      <a:pt x="0" y="0"/>
                    </a:moveTo>
                    <a:lnTo>
                      <a:pt x="9217026" y="0"/>
                    </a:lnTo>
                    <a:lnTo>
                      <a:pt x="9217026" y="2276872"/>
                    </a:lnTo>
                    <a:cubicBezTo>
                      <a:pt x="8448940" y="2656735"/>
                      <a:pt x="6103740" y="3043450"/>
                      <a:pt x="4567569" y="3043450"/>
                    </a:cubicBezTo>
                    <a:cubicBezTo>
                      <a:pt x="3031398" y="3043450"/>
                      <a:pt x="768085" y="2656735"/>
                      <a:pt x="0" y="22768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1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/>
              </a:p>
            </p:txBody>
          </p:sp>
        </p:grpSp>
        <p:grpSp>
          <p:nvGrpSpPr>
            <p:cNvPr id="7" name="Group 29"/>
            <p:cNvGrpSpPr>
              <a:grpSpLocks/>
            </p:cNvGrpSpPr>
            <p:nvPr userDrawn="1"/>
          </p:nvGrpSpPr>
          <p:grpSpPr bwMode="auto">
            <a:xfrm>
              <a:off x="-539749" y="1628800"/>
              <a:ext cx="10152309" cy="1538902"/>
              <a:chOff x="-539749" y="1628800"/>
              <a:chExt cx="10152309" cy="1538902"/>
            </a:xfrm>
          </p:grpSpPr>
          <p:pic>
            <p:nvPicPr>
              <p:cNvPr id="8" name="Picture 30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3680"/>
              <a:stretch>
                <a:fillRect/>
              </a:stretch>
            </p:blipFill>
            <p:spPr bwMode="auto">
              <a:xfrm>
                <a:off x="-539749" y="1628800"/>
                <a:ext cx="4235449" cy="1538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1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3680"/>
              <a:stretch>
                <a:fillRect/>
              </a:stretch>
            </p:blipFill>
            <p:spPr bwMode="auto">
              <a:xfrm flipH="1">
                <a:off x="5377111" y="1628800"/>
                <a:ext cx="4235449" cy="1538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4" name="Rounded Rectangle 13"/>
          <p:cNvSpPr/>
          <p:nvPr userDrawn="1"/>
        </p:nvSpPr>
        <p:spPr>
          <a:xfrm>
            <a:off x="152537" y="115888"/>
            <a:ext cx="8856663" cy="6625480"/>
          </a:xfrm>
          <a:prstGeom prst="roundRect">
            <a:avLst>
              <a:gd name="adj" fmla="val 1461"/>
            </a:avLst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 dirty="0"/>
          </a:p>
        </p:txBody>
      </p:sp>
      <p:grpSp>
        <p:nvGrpSpPr>
          <p:cNvPr id="16" name="Group 34"/>
          <p:cNvGrpSpPr>
            <a:grpSpLocks/>
          </p:cNvGrpSpPr>
          <p:nvPr userDrawn="1"/>
        </p:nvGrpSpPr>
        <p:grpSpPr bwMode="auto">
          <a:xfrm>
            <a:off x="-9014843" y="-8524328"/>
            <a:ext cx="22850475" cy="23680738"/>
            <a:chOff x="-8990416" y="-8424568"/>
            <a:chExt cx="22851448" cy="23680076"/>
          </a:xfrm>
        </p:grpSpPr>
        <p:sp>
          <p:nvSpPr>
            <p:cNvPr id="17" name="Rectangle 16"/>
            <p:cNvSpPr/>
            <p:nvPr userDrawn="1"/>
          </p:nvSpPr>
          <p:spPr>
            <a:xfrm>
              <a:off x="-8677666" y="-8424568"/>
              <a:ext cx="22538698" cy="8397640"/>
            </a:xfrm>
            <a:prstGeom prst="rect">
              <a:avLst/>
            </a:prstGeom>
            <a:solidFill>
              <a:srgbClr val="646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-8990416" y="6857868"/>
              <a:ext cx="22538698" cy="8397640"/>
            </a:xfrm>
            <a:prstGeom prst="rect">
              <a:avLst/>
            </a:prstGeom>
            <a:solidFill>
              <a:srgbClr val="646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-8917388" y="-1344516"/>
              <a:ext cx="8925305" cy="13364789"/>
            </a:xfrm>
            <a:prstGeom prst="rect">
              <a:avLst/>
            </a:prstGeom>
            <a:solidFill>
              <a:srgbClr val="646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9222159" y="-2290639"/>
              <a:ext cx="4351523" cy="13364789"/>
            </a:xfrm>
            <a:prstGeom prst="rect">
              <a:avLst/>
            </a:prstGeom>
            <a:solidFill>
              <a:srgbClr val="646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 dirty="0"/>
            </a:p>
          </p:txBody>
        </p:sp>
      </p:grpSp>
    </p:spTree>
    <p:extLst>
      <p:ext uri="{BB962C8B-B14F-4D97-AF65-F5344CB8AC3E}">
        <p14:creationId xmlns:p14="http://schemas.microsoft.com/office/powerpoint/2010/main" val="165609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B5B14-0491-479D-9BF3-5FF2CC25A78D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10/25/2017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170A2-8554-4DC7-866F-B14E4F7D1542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8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|    </a:t>
            </a:r>
            <a:fld id="{E1663249-AD96-41AC-A5E3-EBFCCB4934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72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|    </a:t>
            </a:r>
            <a:fld id="{F8AB4E47-9FF1-4BC5-A81D-AD1AC31904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04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|    </a:t>
            </a:r>
            <a:fld id="{329A0B0E-8657-48C7-81C5-BE78A5BA77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9372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|    </a:t>
            </a:r>
            <a:fld id="{3A5701F6-7830-48A5-A60C-154F4A8433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062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|    </a:t>
            </a:r>
            <a:fld id="{BD5A65EF-492A-491F-9373-5117FCCD31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955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|    </a:t>
            </a:r>
            <a:fld id="{F8AB4E47-9FF1-4BC5-A81D-AD1AC31904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0457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|    </a:t>
            </a:r>
            <a:fld id="{835721D5-18D7-45A5-A81F-9044CE29D5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0332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|    </a:t>
            </a:r>
            <a:fld id="{C1FCB96D-2B27-4EE6-B5BA-A28BE9B16D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9924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|    </a:t>
            </a:r>
            <a:fld id="{1F413EE5-8E45-471D-8D38-4BD03A5777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2299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|    </a:t>
            </a:r>
            <a:fld id="{1B3D6F0A-53EA-4DF9-A5FB-34C616933C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7938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|    </a:t>
            </a:r>
            <a:fld id="{AD0F2B4D-7F50-49CE-A018-B180BCFB0C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6256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|    </a:t>
            </a:r>
            <a:fld id="{18CFDC46-CC6D-42A5-A050-3060799B41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33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|    </a:t>
            </a:r>
            <a:fld id="{835721D5-18D7-45A5-A81F-9044CE29D5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03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64704"/>
            <a:ext cx="9216652" cy="614750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14"/>
          <p:cNvSpPr/>
          <p:nvPr/>
        </p:nvSpPr>
        <p:spPr bwMode="auto">
          <a:xfrm>
            <a:off x="-36139" y="5949280"/>
            <a:ext cx="9216652" cy="923628"/>
          </a:xfrm>
          <a:prstGeom prst="rect">
            <a:avLst/>
          </a:prstGeom>
          <a:solidFill>
            <a:srgbClr val="080E1A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 dirty="0"/>
          </a:p>
        </p:txBody>
      </p:sp>
      <p:sp>
        <p:nvSpPr>
          <p:cNvPr id="14" name="Rounded Rectangle 13"/>
          <p:cNvSpPr/>
          <p:nvPr/>
        </p:nvSpPr>
        <p:spPr>
          <a:xfrm>
            <a:off x="152537" y="115888"/>
            <a:ext cx="8856663" cy="6625480"/>
          </a:xfrm>
          <a:prstGeom prst="roundRect">
            <a:avLst>
              <a:gd name="adj" fmla="val 1461"/>
            </a:avLst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 dirty="0"/>
          </a:p>
        </p:txBody>
      </p:sp>
      <p:grpSp>
        <p:nvGrpSpPr>
          <p:cNvPr id="16" name="Group 34"/>
          <p:cNvGrpSpPr>
            <a:grpSpLocks/>
          </p:cNvGrpSpPr>
          <p:nvPr/>
        </p:nvGrpSpPr>
        <p:grpSpPr bwMode="auto">
          <a:xfrm>
            <a:off x="-9014843" y="-8409955"/>
            <a:ext cx="22850475" cy="23680738"/>
            <a:chOff x="-8990416" y="-8424568"/>
            <a:chExt cx="22851448" cy="23680076"/>
          </a:xfrm>
        </p:grpSpPr>
        <p:sp>
          <p:nvSpPr>
            <p:cNvPr id="17" name="Rectangle 16"/>
            <p:cNvSpPr/>
            <p:nvPr userDrawn="1"/>
          </p:nvSpPr>
          <p:spPr>
            <a:xfrm>
              <a:off x="-8677666" y="-8424568"/>
              <a:ext cx="22538698" cy="8397640"/>
            </a:xfrm>
            <a:prstGeom prst="rect">
              <a:avLst/>
            </a:prstGeom>
            <a:solidFill>
              <a:srgbClr val="646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-8990416" y="6857868"/>
              <a:ext cx="22538698" cy="8397640"/>
            </a:xfrm>
            <a:prstGeom prst="rect">
              <a:avLst/>
            </a:prstGeom>
            <a:solidFill>
              <a:srgbClr val="646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-8917388" y="-1344516"/>
              <a:ext cx="8925305" cy="13364789"/>
            </a:xfrm>
            <a:prstGeom prst="rect">
              <a:avLst/>
            </a:prstGeom>
            <a:solidFill>
              <a:srgbClr val="646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9222159" y="-2290639"/>
              <a:ext cx="4351523" cy="13364789"/>
            </a:xfrm>
            <a:prstGeom prst="rect">
              <a:avLst/>
            </a:prstGeom>
            <a:solidFill>
              <a:srgbClr val="646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 dirty="0"/>
            </a:p>
          </p:txBody>
        </p:sp>
      </p:grpSp>
      <p:sp>
        <p:nvSpPr>
          <p:cNvPr id="43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646331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4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7772400" cy="4616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8017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|    </a:t>
            </a:r>
            <a:fld id="{F361D680-2022-4B83-B72A-A646A59A5E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2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|    </a:t>
            </a:r>
            <a:fld id="{F7EE2A2E-DDEF-4733-8C4C-6A57892795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55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|    </a:t>
            </a:r>
            <a:fld id="{C322354A-50C0-4DC2-A1E4-A758F86981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6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|    </a:t>
            </a:r>
            <a:fld id="{4871997F-6536-45E0-8B06-12DF3328B6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04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|    </a:t>
            </a:r>
            <a:fld id="{9F175546-0E58-4FF3-A2F4-2032B08DA0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81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|    </a:t>
            </a:r>
            <a:fld id="{B72E4E3C-3925-46AD-9669-E7DDB947D35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80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|    </a:t>
            </a:r>
            <a:fld id="{B778DABB-B443-429C-A457-0E09E6073C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50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|    </a:t>
            </a:r>
            <a:fld id="{BBE76F42-ADFB-4224-842C-9FE9D5DC38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6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|    </a:t>
            </a:r>
            <a:fld id="{7954F706-0408-415F-9CBE-36D7BA269E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96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|    </a:t>
            </a:r>
            <a:fld id="{C1FCB96D-2B27-4EE6-B5BA-A28BE9B16D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99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|    </a:t>
            </a:r>
            <a:fld id="{BD5363BE-B9D9-419D-80C0-99DCDABD29A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4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B5B14-0491-479D-9BF3-5FF2CC25A78D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10/25/2017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170A2-8554-4DC7-866F-B14E4F7D1542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8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893" y="761085"/>
            <a:ext cx="9180513" cy="598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14"/>
          <p:cNvSpPr/>
          <p:nvPr/>
        </p:nvSpPr>
        <p:spPr bwMode="auto">
          <a:xfrm>
            <a:off x="-36139" y="6021288"/>
            <a:ext cx="9216652" cy="851620"/>
          </a:xfrm>
          <a:prstGeom prst="rect">
            <a:avLst/>
          </a:prstGeom>
          <a:solidFill>
            <a:srgbClr val="080E1A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 dirty="0"/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-783295" y="-144301"/>
            <a:ext cx="10728326" cy="1532847"/>
            <a:chOff x="-792596" y="0"/>
            <a:chExt cx="10729194" cy="3233964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-792596" y="0"/>
              <a:ext cx="10729194" cy="3233964"/>
              <a:chOff x="-792597" y="-190514"/>
              <a:chExt cx="10729194" cy="323396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Rectangle 14"/>
              <p:cNvSpPr/>
              <p:nvPr/>
            </p:nvSpPr>
            <p:spPr>
              <a:xfrm>
                <a:off x="-36512" y="1"/>
                <a:ext cx="9217026" cy="3043449"/>
              </a:xfrm>
              <a:custGeom>
                <a:avLst/>
                <a:gdLst>
                  <a:gd name="connsiteX0" fmla="*/ 0 w 9217026"/>
                  <a:gd name="connsiteY0" fmla="*/ 0 h 2276872"/>
                  <a:gd name="connsiteX1" fmla="*/ 9217026 w 9217026"/>
                  <a:gd name="connsiteY1" fmla="*/ 0 h 2276872"/>
                  <a:gd name="connsiteX2" fmla="*/ 9217026 w 9217026"/>
                  <a:gd name="connsiteY2" fmla="*/ 2276872 h 2276872"/>
                  <a:gd name="connsiteX3" fmla="*/ 0 w 9217026"/>
                  <a:gd name="connsiteY3" fmla="*/ 2276872 h 2276872"/>
                  <a:gd name="connsiteX4" fmla="*/ 0 w 9217026"/>
                  <a:gd name="connsiteY4" fmla="*/ 0 h 2276872"/>
                  <a:gd name="connsiteX0" fmla="*/ 0 w 9217026"/>
                  <a:gd name="connsiteY0" fmla="*/ 0 h 2279176"/>
                  <a:gd name="connsiteX1" fmla="*/ 9217026 w 9217026"/>
                  <a:gd name="connsiteY1" fmla="*/ 0 h 2279176"/>
                  <a:gd name="connsiteX2" fmla="*/ 9217026 w 9217026"/>
                  <a:gd name="connsiteY2" fmla="*/ 2276872 h 2279176"/>
                  <a:gd name="connsiteX3" fmla="*/ 4608512 w 9217026"/>
                  <a:gd name="connsiteY3" fmla="*/ 2279176 h 2279176"/>
                  <a:gd name="connsiteX4" fmla="*/ 0 w 9217026"/>
                  <a:gd name="connsiteY4" fmla="*/ 2276872 h 2279176"/>
                  <a:gd name="connsiteX5" fmla="*/ 0 w 9217026"/>
                  <a:gd name="connsiteY5" fmla="*/ 0 h 2279176"/>
                  <a:gd name="connsiteX0" fmla="*/ 0 w 9217026"/>
                  <a:gd name="connsiteY0" fmla="*/ 0 h 2446299"/>
                  <a:gd name="connsiteX1" fmla="*/ 9217026 w 9217026"/>
                  <a:gd name="connsiteY1" fmla="*/ 0 h 2446299"/>
                  <a:gd name="connsiteX2" fmla="*/ 9217026 w 9217026"/>
                  <a:gd name="connsiteY2" fmla="*/ 2276872 h 2446299"/>
                  <a:gd name="connsiteX3" fmla="*/ 4608512 w 9217026"/>
                  <a:gd name="connsiteY3" fmla="*/ 2279176 h 2446299"/>
                  <a:gd name="connsiteX4" fmla="*/ 0 w 9217026"/>
                  <a:gd name="connsiteY4" fmla="*/ 2276872 h 2446299"/>
                  <a:gd name="connsiteX5" fmla="*/ 0 w 9217026"/>
                  <a:gd name="connsiteY5" fmla="*/ 0 h 2446299"/>
                  <a:gd name="connsiteX0" fmla="*/ 0 w 9217026"/>
                  <a:gd name="connsiteY0" fmla="*/ 0 h 3043450"/>
                  <a:gd name="connsiteX1" fmla="*/ 9217026 w 9217026"/>
                  <a:gd name="connsiteY1" fmla="*/ 0 h 3043450"/>
                  <a:gd name="connsiteX2" fmla="*/ 9217026 w 9217026"/>
                  <a:gd name="connsiteY2" fmla="*/ 2276872 h 3043450"/>
                  <a:gd name="connsiteX3" fmla="*/ 4567569 w 9217026"/>
                  <a:gd name="connsiteY3" fmla="*/ 3043450 h 3043450"/>
                  <a:gd name="connsiteX4" fmla="*/ 0 w 9217026"/>
                  <a:gd name="connsiteY4" fmla="*/ 2276872 h 3043450"/>
                  <a:gd name="connsiteX5" fmla="*/ 0 w 9217026"/>
                  <a:gd name="connsiteY5" fmla="*/ 0 h 304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17026" h="3043450">
                    <a:moveTo>
                      <a:pt x="0" y="0"/>
                    </a:moveTo>
                    <a:lnTo>
                      <a:pt x="9217026" y="0"/>
                    </a:lnTo>
                    <a:lnTo>
                      <a:pt x="9217026" y="2276872"/>
                    </a:lnTo>
                    <a:cubicBezTo>
                      <a:pt x="8448940" y="2656735"/>
                      <a:pt x="6103740" y="3043450"/>
                      <a:pt x="4567569" y="3043450"/>
                    </a:cubicBezTo>
                    <a:cubicBezTo>
                      <a:pt x="3031398" y="3043450"/>
                      <a:pt x="768085" y="2656735"/>
                      <a:pt x="0" y="22768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/>
              </a:p>
            </p:txBody>
          </p:sp>
          <p:sp>
            <p:nvSpPr>
              <p:cNvPr id="11" name="Rectangle 14"/>
              <p:cNvSpPr/>
              <p:nvPr/>
            </p:nvSpPr>
            <p:spPr>
              <a:xfrm>
                <a:off x="-792597" y="-190514"/>
                <a:ext cx="10729194" cy="3043450"/>
              </a:xfrm>
              <a:custGeom>
                <a:avLst/>
                <a:gdLst>
                  <a:gd name="connsiteX0" fmla="*/ 0 w 9217026"/>
                  <a:gd name="connsiteY0" fmla="*/ 0 h 2276872"/>
                  <a:gd name="connsiteX1" fmla="*/ 9217026 w 9217026"/>
                  <a:gd name="connsiteY1" fmla="*/ 0 h 2276872"/>
                  <a:gd name="connsiteX2" fmla="*/ 9217026 w 9217026"/>
                  <a:gd name="connsiteY2" fmla="*/ 2276872 h 2276872"/>
                  <a:gd name="connsiteX3" fmla="*/ 0 w 9217026"/>
                  <a:gd name="connsiteY3" fmla="*/ 2276872 h 2276872"/>
                  <a:gd name="connsiteX4" fmla="*/ 0 w 9217026"/>
                  <a:gd name="connsiteY4" fmla="*/ 0 h 2276872"/>
                  <a:gd name="connsiteX0" fmla="*/ 0 w 9217026"/>
                  <a:gd name="connsiteY0" fmla="*/ 0 h 2279176"/>
                  <a:gd name="connsiteX1" fmla="*/ 9217026 w 9217026"/>
                  <a:gd name="connsiteY1" fmla="*/ 0 h 2279176"/>
                  <a:gd name="connsiteX2" fmla="*/ 9217026 w 9217026"/>
                  <a:gd name="connsiteY2" fmla="*/ 2276872 h 2279176"/>
                  <a:gd name="connsiteX3" fmla="*/ 4608512 w 9217026"/>
                  <a:gd name="connsiteY3" fmla="*/ 2279176 h 2279176"/>
                  <a:gd name="connsiteX4" fmla="*/ 0 w 9217026"/>
                  <a:gd name="connsiteY4" fmla="*/ 2276872 h 2279176"/>
                  <a:gd name="connsiteX5" fmla="*/ 0 w 9217026"/>
                  <a:gd name="connsiteY5" fmla="*/ 0 h 2279176"/>
                  <a:gd name="connsiteX0" fmla="*/ 0 w 9217026"/>
                  <a:gd name="connsiteY0" fmla="*/ 0 h 2446299"/>
                  <a:gd name="connsiteX1" fmla="*/ 9217026 w 9217026"/>
                  <a:gd name="connsiteY1" fmla="*/ 0 h 2446299"/>
                  <a:gd name="connsiteX2" fmla="*/ 9217026 w 9217026"/>
                  <a:gd name="connsiteY2" fmla="*/ 2276872 h 2446299"/>
                  <a:gd name="connsiteX3" fmla="*/ 4608512 w 9217026"/>
                  <a:gd name="connsiteY3" fmla="*/ 2279176 h 2446299"/>
                  <a:gd name="connsiteX4" fmla="*/ 0 w 9217026"/>
                  <a:gd name="connsiteY4" fmla="*/ 2276872 h 2446299"/>
                  <a:gd name="connsiteX5" fmla="*/ 0 w 9217026"/>
                  <a:gd name="connsiteY5" fmla="*/ 0 h 2446299"/>
                  <a:gd name="connsiteX0" fmla="*/ 0 w 9217026"/>
                  <a:gd name="connsiteY0" fmla="*/ 0 h 3043450"/>
                  <a:gd name="connsiteX1" fmla="*/ 9217026 w 9217026"/>
                  <a:gd name="connsiteY1" fmla="*/ 0 h 3043450"/>
                  <a:gd name="connsiteX2" fmla="*/ 9217026 w 9217026"/>
                  <a:gd name="connsiteY2" fmla="*/ 2276872 h 3043450"/>
                  <a:gd name="connsiteX3" fmla="*/ 4567569 w 9217026"/>
                  <a:gd name="connsiteY3" fmla="*/ 3043450 h 3043450"/>
                  <a:gd name="connsiteX4" fmla="*/ 0 w 9217026"/>
                  <a:gd name="connsiteY4" fmla="*/ 2276872 h 3043450"/>
                  <a:gd name="connsiteX5" fmla="*/ 0 w 9217026"/>
                  <a:gd name="connsiteY5" fmla="*/ 0 h 304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17026" h="3043450">
                    <a:moveTo>
                      <a:pt x="0" y="0"/>
                    </a:moveTo>
                    <a:lnTo>
                      <a:pt x="9217026" y="0"/>
                    </a:lnTo>
                    <a:lnTo>
                      <a:pt x="9217026" y="2276872"/>
                    </a:lnTo>
                    <a:cubicBezTo>
                      <a:pt x="8448940" y="2656735"/>
                      <a:pt x="6103740" y="3043450"/>
                      <a:pt x="4567569" y="3043450"/>
                    </a:cubicBezTo>
                    <a:cubicBezTo>
                      <a:pt x="3031398" y="3043450"/>
                      <a:pt x="768085" y="2656735"/>
                      <a:pt x="0" y="22768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1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/>
              </a:p>
            </p:txBody>
          </p:sp>
        </p:grpSp>
        <p:grpSp>
          <p:nvGrpSpPr>
            <p:cNvPr id="7" name="Group 29"/>
            <p:cNvGrpSpPr>
              <a:grpSpLocks/>
            </p:cNvGrpSpPr>
            <p:nvPr userDrawn="1"/>
          </p:nvGrpSpPr>
          <p:grpSpPr bwMode="auto">
            <a:xfrm>
              <a:off x="-539749" y="1628800"/>
              <a:ext cx="10152309" cy="1538902"/>
              <a:chOff x="-539749" y="1628800"/>
              <a:chExt cx="10152309" cy="1538902"/>
            </a:xfrm>
          </p:grpSpPr>
          <p:pic>
            <p:nvPicPr>
              <p:cNvPr id="8" name="Picture 30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3680"/>
              <a:stretch>
                <a:fillRect/>
              </a:stretch>
            </p:blipFill>
            <p:spPr bwMode="auto">
              <a:xfrm>
                <a:off x="-539749" y="1628800"/>
                <a:ext cx="4235449" cy="1538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1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3680"/>
              <a:stretch>
                <a:fillRect/>
              </a:stretch>
            </p:blipFill>
            <p:spPr bwMode="auto">
              <a:xfrm flipH="1">
                <a:off x="5377111" y="1628800"/>
                <a:ext cx="4235449" cy="1538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4" name="Rounded Rectangle 13"/>
          <p:cNvSpPr/>
          <p:nvPr/>
        </p:nvSpPr>
        <p:spPr>
          <a:xfrm>
            <a:off x="152537" y="115888"/>
            <a:ext cx="8856663" cy="6625480"/>
          </a:xfrm>
          <a:prstGeom prst="roundRect">
            <a:avLst>
              <a:gd name="adj" fmla="val 1461"/>
            </a:avLst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 dirty="0"/>
          </a:p>
        </p:txBody>
      </p:sp>
      <p:grpSp>
        <p:nvGrpSpPr>
          <p:cNvPr id="16" name="Group 34"/>
          <p:cNvGrpSpPr>
            <a:grpSpLocks/>
          </p:cNvGrpSpPr>
          <p:nvPr/>
        </p:nvGrpSpPr>
        <p:grpSpPr bwMode="auto">
          <a:xfrm>
            <a:off x="-9014843" y="-8524328"/>
            <a:ext cx="22850475" cy="23680738"/>
            <a:chOff x="-8990416" y="-8424568"/>
            <a:chExt cx="22851448" cy="23680076"/>
          </a:xfrm>
        </p:grpSpPr>
        <p:sp>
          <p:nvSpPr>
            <p:cNvPr id="17" name="Rectangle 16"/>
            <p:cNvSpPr/>
            <p:nvPr userDrawn="1"/>
          </p:nvSpPr>
          <p:spPr>
            <a:xfrm>
              <a:off x="-8677666" y="-8424568"/>
              <a:ext cx="22538698" cy="8397640"/>
            </a:xfrm>
            <a:prstGeom prst="rect">
              <a:avLst/>
            </a:prstGeom>
            <a:solidFill>
              <a:srgbClr val="646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-8990416" y="6857868"/>
              <a:ext cx="22538698" cy="8397640"/>
            </a:xfrm>
            <a:prstGeom prst="rect">
              <a:avLst/>
            </a:prstGeom>
            <a:solidFill>
              <a:srgbClr val="646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-8917388" y="-1344516"/>
              <a:ext cx="8925305" cy="13364789"/>
            </a:xfrm>
            <a:prstGeom prst="rect">
              <a:avLst/>
            </a:prstGeom>
            <a:solidFill>
              <a:srgbClr val="646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9222159" y="-2290639"/>
              <a:ext cx="4351523" cy="13364789"/>
            </a:xfrm>
            <a:prstGeom prst="rect">
              <a:avLst/>
            </a:prstGeom>
            <a:solidFill>
              <a:srgbClr val="646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 dirty="0"/>
            </a:p>
          </p:txBody>
        </p:sp>
      </p:grpSp>
    </p:spTree>
    <p:extLst>
      <p:ext uri="{BB962C8B-B14F-4D97-AF65-F5344CB8AC3E}">
        <p14:creationId xmlns:p14="http://schemas.microsoft.com/office/powerpoint/2010/main" val="409445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892" y="761087"/>
            <a:ext cx="9180513" cy="598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14"/>
          <p:cNvSpPr/>
          <p:nvPr/>
        </p:nvSpPr>
        <p:spPr bwMode="auto">
          <a:xfrm>
            <a:off x="-36139" y="6021288"/>
            <a:ext cx="9216652" cy="851620"/>
          </a:xfrm>
          <a:prstGeom prst="rect">
            <a:avLst/>
          </a:prstGeom>
          <a:solidFill>
            <a:srgbClr val="080E1A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 sz="1350" dirty="0"/>
          </a:p>
        </p:txBody>
      </p:sp>
      <p:grpSp>
        <p:nvGrpSpPr>
          <p:cNvPr id="5" name="Group 27"/>
          <p:cNvGrpSpPr>
            <a:grpSpLocks/>
          </p:cNvGrpSpPr>
          <p:nvPr userDrawn="1"/>
        </p:nvGrpSpPr>
        <p:grpSpPr bwMode="auto">
          <a:xfrm>
            <a:off x="-783295" y="-144301"/>
            <a:ext cx="10728326" cy="1532847"/>
            <a:chOff x="-792596" y="0"/>
            <a:chExt cx="10729194" cy="3233964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-792596" y="0"/>
              <a:ext cx="10729194" cy="3233964"/>
              <a:chOff x="-792597" y="-190514"/>
              <a:chExt cx="10729194" cy="323396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Rectangle 14"/>
              <p:cNvSpPr/>
              <p:nvPr/>
            </p:nvSpPr>
            <p:spPr>
              <a:xfrm>
                <a:off x="-36512" y="1"/>
                <a:ext cx="9217026" cy="3043449"/>
              </a:xfrm>
              <a:custGeom>
                <a:avLst/>
                <a:gdLst>
                  <a:gd name="connsiteX0" fmla="*/ 0 w 9217026"/>
                  <a:gd name="connsiteY0" fmla="*/ 0 h 2276872"/>
                  <a:gd name="connsiteX1" fmla="*/ 9217026 w 9217026"/>
                  <a:gd name="connsiteY1" fmla="*/ 0 h 2276872"/>
                  <a:gd name="connsiteX2" fmla="*/ 9217026 w 9217026"/>
                  <a:gd name="connsiteY2" fmla="*/ 2276872 h 2276872"/>
                  <a:gd name="connsiteX3" fmla="*/ 0 w 9217026"/>
                  <a:gd name="connsiteY3" fmla="*/ 2276872 h 2276872"/>
                  <a:gd name="connsiteX4" fmla="*/ 0 w 9217026"/>
                  <a:gd name="connsiteY4" fmla="*/ 0 h 2276872"/>
                  <a:gd name="connsiteX0" fmla="*/ 0 w 9217026"/>
                  <a:gd name="connsiteY0" fmla="*/ 0 h 2279176"/>
                  <a:gd name="connsiteX1" fmla="*/ 9217026 w 9217026"/>
                  <a:gd name="connsiteY1" fmla="*/ 0 h 2279176"/>
                  <a:gd name="connsiteX2" fmla="*/ 9217026 w 9217026"/>
                  <a:gd name="connsiteY2" fmla="*/ 2276872 h 2279176"/>
                  <a:gd name="connsiteX3" fmla="*/ 4608512 w 9217026"/>
                  <a:gd name="connsiteY3" fmla="*/ 2279176 h 2279176"/>
                  <a:gd name="connsiteX4" fmla="*/ 0 w 9217026"/>
                  <a:gd name="connsiteY4" fmla="*/ 2276872 h 2279176"/>
                  <a:gd name="connsiteX5" fmla="*/ 0 w 9217026"/>
                  <a:gd name="connsiteY5" fmla="*/ 0 h 2279176"/>
                  <a:gd name="connsiteX0" fmla="*/ 0 w 9217026"/>
                  <a:gd name="connsiteY0" fmla="*/ 0 h 2446299"/>
                  <a:gd name="connsiteX1" fmla="*/ 9217026 w 9217026"/>
                  <a:gd name="connsiteY1" fmla="*/ 0 h 2446299"/>
                  <a:gd name="connsiteX2" fmla="*/ 9217026 w 9217026"/>
                  <a:gd name="connsiteY2" fmla="*/ 2276872 h 2446299"/>
                  <a:gd name="connsiteX3" fmla="*/ 4608512 w 9217026"/>
                  <a:gd name="connsiteY3" fmla="*/ 2279176 h 2446299"/>
                  <a:gd name="connsiteX4" fmla="*/ 0 w 9217026"/>
                  <a:gd name="connsiteY4" fmla="*/ 2276872 h 2446299"/>
                  <a:gd name="connsiteX5" fmla="*/ 0 w 9217026"/>
                  <a:gd name="connsiteY5" fmla="*/ 0 h 2446299"/>
                  <a:gd name="connsiteX0" fmla="*/ 0 w 9217026"/>
                  <a:gd name="connsiteY0" fmla="*/ 0 h 3043450"/>
                  <a:gd name="connsiteX1" fmla="*/ 9217026 w 9217026"/>
                  <a:gd name="connsiteY1" fmla="*/ 0 h 3043450"/>
                  <a:gd name="connsiteX2" fmla="*/ 9217026 w 9217026"/>
                  <a:gd name="connsiteY2" fmla="*/ 2276872 h 3043450"/>
                  <a:gd name="connsiteX3" fmla="*/ 4567569 w 9217026"/>
                  <a:gd name="connsiteY3" fmla="*/ 3043450 h 3043450"/>
                  <a:gd name="connsiteX4" fmla="*/ 0 w 9217026"/>
                  <a:gd name="connsiteY4" fmla="*/ 2276872 h 3043450"/>
                  <a:gd name="connsiteX5" fmla="*/ 0 w 9217026"/>
                  <a:gd name="connsiteY5" fmla="*/ 0 h 304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17026" h="3043450">
                    <a:moveTo>
                      <a:pt x="0" y="0"/>
                    </a:moveTo>
                    <a:lnTo>
                      <a:pt x="9217026" y="0"/>
                    </a:lnTo>
                    <a:lnTo>
                      <a:pt x="9217026" y="2276872"/>
                    </a:lnTo>
                    <a:cubicBezTo>
                      <a:pt x="8448940" y="2656735"/>
                      <a:pt x="6103740" y="3043450"/>
                      <a:pt x="4567569" y="3043450"/>
                    </a:cubicBezTo>
                    <a:cubicBezTo>
                      <a:pt x="3031398" y="3043450"/>
                      <a:pt x="768085" y="2656735"/>
                      <a:pt x="0" y="22768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sz="1350" dirty="0"/>
              </a:p>
            </p:txBody>
          </p:sp>
          <p:sp>
            <p:nvSpPr>
              <p:cNvPr id="11" name="Rectangle 14"/>
              <p:cNvSpPr/>
              <p:nvPr/>
            </p:nvSpPr>
            <p:spPr>
              <a:xfrm>
                <a:off x="-792597" y="-190514"/>
                <a:ext cx="10729194" cy="3043450"/>
              </a:xfrm>
              <a:custGeom>
                <a:avLst/>
                <a:gdLst>
                  <a:gd name="connsiteX0" fmla="*/ 0 w 9217026"/>
                  <a:gd name="connsiteY0" fmla="*/ 0 h 2276872"/>
                  <a:gd name="connsiteX1" fmla="*/ 9217026 w 9217026"/>
                  <a:gd name="connsiteY1" fmla="*/ 0 h 2276872"/>
                  <a:gd name="connsiteX2" fmla="*/ 9217026 w 9217026"/>
                  <a:gd name="connsiteY2" fmla="*/ 2276872 h 2276872"/>
                  <a:gd name="connsiteX3" fmla="*/ 0 w 9217026"/>
                  <a:gd name="connsiteY3" fmla="*/ 2276872 h 2276872"/>
                  <a:gd name="connsiteX4" fmla="*/ 0 w 9217026"/>
                  <a:gd name="connsiteY4" fmla="*/ 0 h 2276872"/>
                  <a:gd name="connsiteX0" fmla="*/ 0 w 9217026"/>
                  <a:gd name="connsiteY0" fmla="*/ 0 h 2279176"/>
                  <a:gd name="connsiteX1" fmla="*/ 9217026 w 9217026"/>
                  <a:gd name="connsiteY1" fmla="*/ 0 h 2279176"/>
                  <a:gd name="connsiteX2" fmla="*/ 9217026 w 9217026"/>
                  <a:gd name="connsiteY2" fmla="*/ 2276872 h 2279176"/>
                  <a:gd name="connsiteX3" fmla="*/ 4608512 w 9217026"/>
                  <a:gd name="connsiteY3" fmla="*/ 2279176 h 2279176"/>
                  <a:gd name="connsiteX4" fmla="*/ 0 w 9217026"/>
                  <a:gd name="connsiteY4" fmla="*/ 2276872 h 2279176"/>
                  <a:gd name="connsiteX5" fmla="*/ 0 w 9217026"/>
                  <a:gd name="connsiteY5" fmla="*/ 0 h 2279176"/>
                  <a:gd name="connsiteX0" fmla="*/ 0 w 9217026"/>
                  <a:gd name="connsiteY0" fmla="*/ 0 h 2446299"/>
                  <a:gd name="connsiteX1" fmla="*/ 9217026 w 9217026"/>
                  <a:gd name="connsiteY1" fmla="*/ 0 h 2446299"/>
                  <a:gd name="connsiteX2" fmla="*/ 9217026 w 9217026"/>
                  <a:gd name="connsiteY2" fmla="*/ 2276872 h 2446299"/>
                  <a:gd name="connsiteX3" fmla="*/ 4608512 w 9217026"/>
                  <a:gd name="connsiteY3" fmla="*/ 2279176 h 2446299"/>
                  <a:gd name="connsiteX4" fmla="*/ 0 w 9217026"/>
                  <a:gd name="connsiteY4" fmla="*/ 2276872 h 2446299"/>
                  <a:gd name="connsiteX5" fmla="*/ 0 w 9217026"/>
                  <a:gd name="connsiteY5" fmla="*/ 0 h 2446299"/>
                  <a:gd name="connsiteX0" fmla="*/ 0 w 9217026"/>
                  <a:gd name="connsiteY0" fmla="*/ 0 h 3043450"/>
                  <a:gd name="connsiteX1" fmla="*/ 9217026 w 9217026"/>
                  <a:gd name="connsiteY1" fmla="*/ 0 h 3043450"/>
                  <a:gd name="connsiteX2" fmla="*/ 9217026 w 9217026"/>
                  <a:gd name="connsiteY2" fmla="*/ 2276872 h 3043450"/>
                  <a:gd name="connsiteX3" fmla="*/ 4567569 w 9217026"/>
                  <a:gd name="connsiteY3" fmla="*/ 3043450 h 3043450"/>
                  <a:gd name="connsiteX4" fmla="*/ 0 w 9217026"/>
                  <a:gd name="connsiteY4" fmla="*/ 2276872 h 3043450"/>
                  <a:gd name="connsiteX5" fmla="*/ 0 w 9217026"/>
                  <a:gd name="connsiteY5" fmla="*/ 0 h 304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17026" h="3043450">
                    <a:moveTo>
                      <a:pt x="0" y="0"/>
                    </a:moveTo>
                    <a:lnTo>
                      <a:pt x="9217026" y="0"/>
                    </a:lnTo>
                    <a:lnTo>
                      <a:pt x="9217026" y="2276872"/>
                    </a:lnTo>
                    <a:cubicBezTo>
                      <a:pt x="8448940" y="2656735"/>
                      <a:pt x="6103740" y="3043450"/>
                      <a:pt x="4567569" y="3043450"/>
                    </a:cubicBezTo>
                    <a:cubicBezTo>
                      <a:pt x="3031398" y="3043450"/>
                      <a:pt x="768085" y="2656735"/>
                      <a:pt x="0" y="22768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1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sz="1350" dirty="0"/>
              </a:p>
            </p:txBody>
          </p:sp>
        </p:grpSp>
        <p:grpSp>
          <p:nvGrpSpPr>
            <p:cNvPr id="7" name="Group 29"/>
            <p:cNvGrpSpPr>
              <a:grpSpLocks/>
            </p:cNvGrpSpPr>
            <p:nvPr userDrawn="1"/>
          </p:nvGrpSpPr>
          <p:grpSpPr bwMode="auto">
            <a:xfrm>
              <a:off x="-539749" y="1628800"/>
              <a:ext cx="10152309" cy="1538902"/>
              <a:chOff x="-539749" y="1628800"/>
              <a:chExt cx="10152309" cy="1538902"/>
            </a:xfrm>
          </p:grpSpPr>
          <p:pic>
            <p:nvPicPr>
              <p:cNvPr id="8" name="Picture 30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3680"/>
              <a:stretch>
                <a:fillRect/>
              </a:stretch>
            </p:blipFill>
            <p:spPr bwMode="auto">
              <a:xfrm>
                <a:off x="-539749" y="1628800"/>
                <a:ext cx="4235449" cy="1538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1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3680"/>
              <a:stretch>
                <a:fillRect/>
              </a:stretch>
            </p:blipFill>
            <p:spPr bwMode="auto">
              <a:xfrm flipH="1">
                <a:off x="5377111" y="1628800"/>
                <a:ext cx="4235449" cy="1538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4" name="Rounded Rectangle 13"/>
          <p:cNvSpPr/>
          <p:nvPr userDrawn="1"/>
        </p:nvSpPr>
        <p:spPr>
          <a:xfrm>
            <a:off x="152537" y="115888"/>
            <a:ext cx="8856663" cy="6625480"/>
          </a:xfrm>
          <a:prstGeom prst="roundRect">
            <a:avLst>
              <a:gd name="adj" fmla="val 1461"/>
            </a:avLst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 sz="1350" dirty="0"/>
          </a:p>
        </p:txBody>
      </p:sp>
      <p:grpSp>
        <p:nvGrpSpPr>
          <p:cNvPr id="16" name="Group 34"/>
          <p:cNvGrpSpPr>
            <a:grpSpLocks/>
          </p:cNvGrpSpPr>
          <p:nvPr userDrawn="1"/>
        </p:nvGrpSpPr>
        <p:grpSpPr bwMode="auto">
          <a:xfrm>
            <a:off x="-9014843" y="-8524328"/>
            <a:ext cx="22850475" cy="23680738"/>
            <a:chOff x="-8990416" y="-8424568"/>
            <a:chExt cx="22851448" cy="23680076"/>
          </a:xfrm>
        </p:grpSpPr>
        <p:sp>
          <p:nvSpPr>
            <p:cNvPr id="17" name="Rectangle 16"/>
            <p:cNvSpPr/>
            <p:nvPr userDrawn="1"/>
          </p:nvSpPr>
          <p:spPr>
            <a:xfrm>
              <a:off x="-8677666" y="-8424568"/>
              <a:ext cx="22538698" cy="8397640"/>
            </a:xfrm>
            <a:prstGeom prst="rect">
              <a:avLst/>
            </a:prstGeom>
            <a:solidFill>
              <a:srgbClr val="646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 sz="1350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-8990416" y="6857868"/>
              <a:ext cx="22538698" cy="8397640"/>
            </a:xfrm>
            <a:prstGeom prst="rect">
              <a:avLst/>
            </a:prstGeom>
            <a:solidFill>
              <a:srgbClr val="646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 sz="1350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-8917388" y="-1344516"/>
              <a:ext cx="8925305" cy="13364789"/>
            </a:xfrm>
            <a:prstGeom prst="rect">
              <a:avLst/>
            </a:prstGeom>
            <a:solidFill>
              <a:srgbClr val="646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 sz="1350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9222159" y="-2290639"/>
              <a:ext cx="4351523" cy="13364789"/>
            </a:xfrm>
            <a:prstGeom prst="rect">
              <a:avLst/>
            </a:prstGeom>
            <a:solidFill>
              <a:srgbClr val="646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6741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|    </a:t>
            </a:r>
            <a:fld id="{E1663249-AD96-41AC-A5E3-EBFCCB4934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722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|    </a:t>
            </a:r>
            <a:fld id="{329A0B0E-8657-48C7-81C5-BE78A5BA77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9372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|    </a:t>
            </a:r>
            <a:fld id="{3A5701F6-7830-48A5-A60C-154F4A8433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062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|    </a:t>
            </a:r>
            <a:fld id="{BD5A65EF-492A-491F-9373-5117FCCD31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955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|    </a:t>
            </a:r>
            <a:fld id="{F8AB4E47-9FF1-4BC5-A81D-AD1AC31904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0457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|    </a:t>
            </a:r>
            <a:fld id="{835721D5-18D7-45A5-A81F-9044CE29D5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033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|    </a:t>
            </a:r>
            <a:fld id="{1F413EE5-8E45-471D-8D38-4BD03A5777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22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|    </a:t>
            </a:r>
            <a:fld id="{C1FCB96D-2B27-4EE6-B5BA-A28BE9B16D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9924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|    </a:t>
            </a:r>
            <a:fld id="{1F413EE5-8E45-471D-8D38-4BD03A5777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2299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|    </a:t>
            </a:r>
            <a:fld id="{1B3D6F0A-53EA-4DF9-A5FB-34C616933C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7938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|    </a:t>
            </a:r>
            <a:fld id="{AD0F2B4D-7F50-49CE-A018-B180BCFB0C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6256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|    </a:t>
            </a:r>
            <a:fld id="{18CFDC46-CC6D-42A5-A050-3060799B41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33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|    </a:t>
            </a:r>
            <a:fld id="{1B3D6F0A-53EA-4DF9-A5FB-34C616933C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79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6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34"/>
          <a:stretch>
            <a:fillRect/>
          </a:stretch>
        </p:blipFill>
        <p:spPr bwMode="auto">
          <a:xfrm>
            <a:off x="238125" y="1557338"/>
            <a:ext cx="865505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0" y="0"/>
            <a:ext cx="9188450" cy="6570663"/>
          </a:xfrm>
          <a:prstGeom prst="roundRect">
            <a:avLst>
              <a:gd name="adj" fmla="val 3321"/>
            </a:avLst>
          </a:prstGeom>
          <a:solidFill>
            <a:srgbClr val="FFFFFF">
              <a:alpha val="89804"/>
            </a:srgb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 dirty="0"/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2053" name="Group 29"/>
          <p:cNvGrpSpPr>
            <a:grpSpLocks/>
          </p:cNvGrpSpPr>
          <p:nvPr/>
        </p:nvGrpSpPr>
        <p:grpSpPr bwMode="auto">
          <a:xfrm flipV="1">
            <a:off x="-87313" y="6172200"/>
            <a:ext cx="9293226" cy="166688"/>
            <a:chOff x="-72857" y="263452"/>
            <a:chExt cx="9291972" cy="166717"/>
          </a:xfrm>
        </p:grpSpPr>
        <p:sp>
          <p:nvSpPr>
            <p:cNvPr id="3" name="Freeform 7"/>
            <p:cNvSpPr>
              <a:spLocks/>
            </p:cNvSpPr>
            <p:nvPr userDrawn="1"/>
          </p:nvSpPr>
          <p:spPr bwMode="auto">
            <a:xfrm rot="20661825" flipH="1">
              <a:off x="-72857" y="263452"/>
              <a:ext cx="2387548" cy="166716"/>
            </a:xfrm>
            <a:custGeom>
              <a:avLst/>
              <a:gdLst>
                <a:gd name="T0" fmla="*/ 0 w 8087"/>
                <a:gd name="T1" fmla="*/ 0 h 10000"/>
                <a:gd name="T2" fmla="*/ 2147483647 w 8087"/>
                <a:gd name="T3" fmla="*/ 2147483647 h 10000"/>
                <a:gd name="T4" fmla="*/ 2147483647 w 8087"/>
                <a:gd name="T5" fmla="*/ 2147483647 h 10000"/>
                <a:gd name="T6" fmla="*/ 2147483647 w 8087"/>
                <a:gd name="T7" fmla="*/ 2147483647 h 10000"/>
                <a:gd name="T8" fmla="*/ 2147483647 w 8087"/>
                <a:gd name="T9" fmla="*/ 2147483647 h 10000"/>
                <a:gd name="T10" fmla="*/ 2147483647 w 8087"/>
                <a:gd name="T11" fmla="*/ 2147483647 h 10000"/>
                <a:gd name="T12" fmla="*/ 2147483647 w 8087"/>
                <a:gd name="T13" fmla="*/ 2147483647 h 10000"/>
                <a:gd name="T14" fmla="*/ 2147483647 w 8087"/>
                <a:gd name="T15" fmla="*/ 2147483647 h 10000"/>
                <a:gd name="T16" fmla="*/ 2147483647 w 8087"/>
                <a:gd name="T17" fmla="*/ 2147483647 h 10000"/>
                <a:gd name="T18" fmla="*/ 2147483647 w 8087"/>
                <a:gd name="T19" fmla="*/ 2147483647 h 10000"/>
                <a:gd name="T20" fmla="*/ 2147483647 w 8087"/>
                <a:gd name="T21" fmla="*/ 2147483647 h 10000"/>
                <a:gd name="T22" fmla="*/ 2147483647 w 8087"/>
                <a:gd name="T23" fmla="*/ 2147483647 h 10000"/>
                <a:gd name="T24" fmla="*/ 2147483647 w 8087"/>
                <a:gd name="T25" fmla="*/ 2147483647 h 10000"/>
                <a:gd name="T26" fmla="*/ 2147483647 w 8087"/>
                <a:gd name="T27" fmla="*/ 2147483647 h 10000"/>
                <a:gd name="T28" fmla="*/ 2147483647 w 8087"/>
                <a:gd name="T29" fmla="*/ 2147483647 h 10000"/>
                <a:gd name="T30" fmla="*/ 2147483647 w 8087"/>
                <a:gd name="T31" fmla="*/ 2147483647 h 10000"/>
                <a:gd name="T32" fmla="*/ 2147483647 w 8087"/>
                <a:gd name="T33" fmla="*/ 2147483647 h 10000"/>
                <a:gd name="T34" fmla="*/ 2147483647 w 8087"/>
                <a:gd name="T35" fmla="*/ 2147483647 h 10000"/>
                <a:gd name="T36" fmla="*/ 2147483647 w 8087"/>
                <a:gd name="T37" fmla="*/ 2147483647 h 10000"/>
                <a:gd name="T38" fmla="*/ 2147483647 w 8087"/>
                <a:gd name="T39" fmla="*/ 2147483647 h 10000"/>
                <a:gd name="T40" fmla="*/ 0 w 8087"/>
                <a:gd name="T41" fmla="*/ 0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87" h="10000">
                  <a:moveTo>
                    <a:pt x="0" y="0"/>
                  </a:moveTo>
                  <a:lnTo>
                    <a:pt x="7942" y="510"/>
                  </a:lnTo>
                  <a:cubicBezTo>
                    <a:pt x="7990" y="3673"/>
                    <a:pt x="8039" y="6837"/>
                    <a:pt x="8087" y="10000"/>
                  </a:cubicBezTo>
                  <a:lnTo>
                    <a:pt x="7856" y="9025"/>
                  </a:lnTo>
                  <a:cubicBezTo>
                    <a:pt x="7772" y="8716"/>
                    <a:pt x="7689" y="8407"/>
                    <a:pt x="7605" y="8098"/>
                  </a:cubicBezTo>
                  <a:cubicBezTo>
                    <a:pt x="7512" y="7814"/>
                    <a:pt x="7418" y="7531"/>
                    <a:pt x="7325" y="7247"/>
                  </a:cubicBezTo>
                  <a:lnTo>
                    <a:pt x="7032" y="6456"/>
                  </a:lnTo>
                  <a:lnTo>
                    <a:pt x="6718" y="5724"/>
                  </a:lnTo>
                  <a:lnTo>
                    <a:pt x="6376" y="5047"/>
                  </a:lnTo>
                  <a:lnTo>
                    <a:pt x="6006" y="4406"/>
                  </a:lnTo>
                  <a:lnTo>
                    <a:pt x="5615" y="3832"/>
                  </a:lnTo>
                  <a:lnTo>
                    <a:pt x="5196" y="3285"/>
                  </a:lnTo>
                  <a:lnTo>
                    <a:pt x="4749" y="2792"/>
                  </a:lnTo>
                  <a:lnTo>
                    <a:pt x="4267" y="2339"/>
                  </a:lnTo>
                  <a:lnTo>
                    <a:pt x="3764" y="1911"/>
                  </a:lnTo>
                  <a:lnTo>
                    <a:pt x="3219" y="1532"/>
                  </a:lnTo>
                  <a:lnTo>
                    <a:pt x="2647" y="1189"/>
                  </a:lnTo>
                  <a:lnTo>
                    <a:pt x="2039" y="852"/>
                  </a:lnTo>
                  <a:lnTo>
                    <a:pt x="1397" y="547"/>
                  </a:lnTo>
                  <a:lnTo>
                    <a:pt x="719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6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 dirty="0"/>
            </a:p>
          </p:txBody>
        </p:sp>
        <p:sp>
          <p:nvSpPr>
            <p:cNvPr id="2064" name="Freeform 7"/>
            <p:cNvSpPr>
              <a:spLocks/>
            </p:cNvSpPr>
            <p:nvPr userDrawn="1"/>
          </p:nvSpPr>
          <p:spPr bwMode="auto">
            <a:xfrm rot="938175">
              <a:off x="6831567" y="263453"/>
              <a:ext cx="2387548" cy="166716"/>
            </a:xfrm>
            <a:custGeom>
              <a:avLst/>
              <a:gdLst>
                <a:gd name="T0" fmla="*/ 0 w 8087"/>
                <a:gd name="T1" fmla="*/ 0 h 10000"/>
                <a:gd name="T2" fmla="*/ 2147483647 w 8087"/>
                <a:gd name="T3" fmla="*/ 2147483647 h 10000"/>
                <a:gd name="T4" fmla="*/ 2147483647 w 8087"/>
                <a:gd name="T5" fmla="*/ 2147483647 h 10000"/>
                <a:gd name="T6" fmla="*/ 2147483647 w 8087"/>
                <a:gd name="T7" fmla="*/ 2147483647 h 10000"/>
                <a:gd name="T8" fmla="*/ 2147483647 w 8087"/>
                <a:gd name="T9" fmla="*/ 2147483647 h 10000"/>
                <a:gd name="T10" fmla="*/ 2147483647 w 8087"/>
                <a:gd name="T11" fmla="*/ 2147483647 h 10000"/>
                <a:gd name="T12" fmla="*/ 2147483647 w 8087"/>
                <a:gd name="T13" fmla="*/ 2147483647 h 10000"/>
                <a:gd name="T14" fmla="*/ 2147483647 w 8087"/>
                <a:gd name="T15" fmla="*/ 2147483647 h 10000"/>
                <a:gd name="T16" fmla="*/ 2147483647 w 8087"/>
                <a:gd name="T17" fmla="*/ 2147483647 h 10000"/>
                <a:gd name="T18" fmla="*/ 2147483647 w 8087"/>
                <a:gd name="T19" fmla="*/ 2147483647 h 10000"/>
                <a:gd name="T20" fmla="*/ 2147483647 w 8087"/>
                <a:gd name="T21" fmla="*/ 2147483647 h 10000"/>
                <a:gd name="T22" fmla="*/ 2147483647 w 8087"/>
                <a:gd name="T23" fmla="*/ 2147483647 h 10000"/>
                <a:gd name="T24" fmla="*/ 2147483647 w 8087"/>
                <a:gd name="T25" fmla="*/ 2147483647 h 10000"/>
                <a:gd name="T26" fmla="*/ 2147483647 w 8087"/>
                <a:gd name="T27" fmla="*/ 2147483647 h 10000"/>
                <a:gd name="T28" fmla="*/ 2147483647 w 8087"/>
                <a:gd name="T29" fmla="*/ 2147483647 h 10000"/>
                <a:gd name="T30" fmla="*/ 2147483647 w 8087"/>
                <a:gd name="T31" fmla="*/ 2147483647 h 10000"/>
                <a:gd name="T32" fmla="*/ 2147483647 w 8087"/>
                <a:gd name="T33" fmla="*/ 2147483647 h 10000"/>
                <a:gd name="T34" fmla="*/ 2147483647 w 8087"/>
                <a:gd name="T35" fmla="*/ 2147483647 h 10000"/>
                <a:gd name="T36" fmla="*/ 2147483647 w 8087"/>
                <a:gd name="T37" fmla="*/ 2147483647 h 10000"/>
                <a:gd name="T38" fmla="*/ 2147483647 w 8087"/>
                <a:gd name="T39" fmla="*/ 2147483647 h 10000"/>
                <a:gd name="T40" fmla="*/ 0 w 8087"/>
                <a:gd name="T41" fmla="*/ 0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87" h="10000">
                  <a:moveTo>
                    <a:pt x="0" y="0"/>
                  </a:moveTo>
                  <a:lnTo>
                    <a:pt x="7942" y="510"/>
                  </a:lnTo>
                  <a:cubicBezTo>
                    <a:pt x="7990" y="3673"/>
                    <a:pt x="8039" y="6837"/>
                    <a:pt x="8087" y="10000"/>
                  </a:cubicBezTo>
                  <a:lnTo>
                    <a:pt x="7856" y="9025"/>
                  </a:lnTo>
                  <a:cubicBezTo>
                    <a:pt x="7772" y="8716"/>
                    <a:pt x="7689" y="8407"/>
                    <a:pt x="7605" y="8098"/>
                  </a:cubicBezTo>
                  <a:cubicBezTo>
                    <a:pt x="7512" y="7814"/>
                    <a:pt x="7418" y="7531"/>
                    <a:pt x="7325" y="7247"/>
                  </a:cubicBezTo>
                  <a:lnTo>
                    <a:pt x="7032" y="6456"/>
                  </a:lnTo>
                  <a:lnTo>
                    <a:pt x="6718" y="5724"/>
                  </a:lnTo>
                  <a:lnTo>
                    <a:pt x="6376" y="5047"/>
                  </a:lnTo>
                  <a:lnTo>
                    <a:pt x="6006" y="4406"/>
                  </a:lnTo>
                  <a:lnTo>
                    <a:pt x="5615" y="3832"/>
                  </a:lnTo>
                  <a:lnTo>
                    <a:pt x="5196" y="3285"/>
                  </a:lnTo>
                  <a:lnTo>
                    <a:pt x="4749" y="2792"/>
                  </a:lnTo>
                  <a:lnTo>
                    <a:pt x="4267" y="2339"/>
                  </a:lnTo>
                  <a:lnTo>
                    <a:pt x="3764" y="1911"/>
                  </a:lnTo>
                  <a:lnTo>
                    <a:pt x="3219" y="1532"/>
                  </a:lnTo>
                  <a:lnTo>
                    <a:pt x="2647" y="1189"/>
                  </a:lnTo>
                  <a:lnTo>
                    <a:pt x="2039" y="852"/>
                  </a:lnTo>
                  <a:lnTo>
                    <a:pt x="1397" y="547"/>
                  </a:lnTo>
                  <a:lnTo>
                    <a:pt x="719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6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 dirty="0"/>
            </a:p>
          </p:txBody>
        </p:sp>
      </p:grpSp>
      <p:grpSp>
        <p:nvGrpSpPr>
          <p:cNvPr id="2054" name="Group 32"/>
          <p:cNvGrpSpPr>
            <a:grpSpLocks/>
          </p:cNvGrpSpPr>
          <p:nvPr/>
        </p:nvGrpSpPr>
        <p:grpSpPr bwMode="auto">
          <a:xfrm>
            <a:off x="-73025" y="263525"/>
            <a:ext cx="9291638" cy="166688"/>
            <a:chOff x="-72857" y="263452"/>
            <a:chExt cx="9291972" cy="166717"/>
          </a:xfrm>
        </p:grpSpPr>
        <p:sp>
          <p:nvSpPr>
            <p:cNvPr id="4" name="Freeform 7"/>
            <p:cNvSpPr>
              <a:spLocks/>
            </p:cNvSpPr>
            <p:nvPr userDrawn="1"/>
          </p:nvSpPr>
          <p:spPr bwMode="auto">
            <a:xfrm rot="20661825" flipH="1">
              <a:off x="-72857" y="263452"/>
              <a:ext cx="2387548" cy="166716"/>
            </a:xfrm>
            <a:custGeom>
              <a:avLst/>
              <a:gdLst>
                <a:gd name="T0" fmla="*/ 0 w 8087"/>
                <a:gd name="T1" fmla="*/ 0 h 10000"/>
                <a:gd name="T2" fmla="*/ 2147483647 w 8087"/>
                <a:gd name="T3" fmla="*/ 2147483647 h 10000"/>
                <a:gd name="T4" fmla="*/ 2147483647 w 8087"/>
                <a:gd name="T5" fmla="*/ 2147483647 h 10000"/>
                <a:gd name="T6" fmla="*/ 2147483647 w 8087"/>
                <a:gd name="T7" fmla="*/ 2147483647 h 10000"/>
                <a:gd name="T8" fmla="*/ 2147483647 w 8087"/>
                <a:gd name="T9" fmla="*/ 2147483647 h 10000"/>
                <a:gd name="T10" fmla="*/ 2147483647 w 8087"/>
                <a:gd name="T11" fmla="*/ 2147483647 h 10000"/>
                <a:gd name="T12" fmla="*/ 2147483647 w 8087"/>
                <a:gd name="T13" fmla="*/ 2147483647 h 10000"/>
                <a:gd name="T14" fmla="*/ 2147483647 w 8087"/>
                <a:gd name="T15" fmla="*/ 2147483647 h 10000"/>
                <a:gd name="T16" fmla="*/ 2147483647 w 8087"/>
                <a:gd name="T17" fmla="*/ 2147483647 h 10000"/>
                <a:gd name="T18" fmla="*/ 2147483647 w 8087"/>
                <a:gd name="T19" fmla="*/ 2147483647 h 10000"/>
                <a:gd name="T20" fmla="*/ 2147483647 w 8087"/>
                <a:gd name="T21" fmla="*/ 2147483647 h 10000"/>
                <a:gd name="T22" fmla="*/ 2147483647 w 8087"/>
                <a:gd name="T23" fmla="*/ 2147483647 h 10000"/>
                <a:gd name="T24" fmla="*/ 2147483647 w 8087"/>
                <a:gd name="T25" fmla="*/ 2147483647 h 10000"/>
                <a:gd name="T26" fmla="*/ 2147483647 w 8087"/>
                <a:gd name="T27" fmla="*/ 2147483647 h 10000"/>
                <a:gd name="T28" fmla="*/ 2147483647 w 8087"/>
                <a:gd name="T29" fmla="*/ 2147483647 h 10000"/>
                <a:gd name="T30" fmla="*/ 2147483647 w 8087"/>
                <a:gd name="T31" fmla="*/ 2147483647 h 10000"/>
                <a:gd name="T32" fmla="*/ 2147483647 w 8087"/>
                <a:gd name="T33" fmla="*/ 2147483647 h 10000"/>
                <a:gd name="T34" fmla="*/ 2147483647 w 8087"/>
                <a:gd name="T35" fmla="*/ 2147483647 h 10000"/>
                <a:gd name="T36" fmla="*/ 2147483647 w 8087"/>
                <a:gd name="T37" fmla="*/ 2147483647 h 10000"/>
                <a:gd name="T38" fmla="*/ 2147483647 w 8087"/>
                <a:gd name="T39" fmla="*/ 2147483647 h 10000"/>
                <a:gd name="T40" fmla="*/ 0 w 8087"/>
                <a:gd name="T41" fmla="*/ 0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87" h="10000">
                  <a:moveTo>
                    <a:pt x="0" y="0"/>
                  </a:moveTo>
                  <a:lnTo>
                    <a:pt x="7942" y="510"/>
                  </a:lnTo>
                  <a:cubicBezTo>
                    <a:pt x="7990" y="3673"/>
                    <a:pt x="8039" y="6837"/>
                    <a:pt x="8087" y="10000"/>
                  </a:cubicBezTo>
                  <a:lnTo>
                    <a:pt x="7856" y="9025"/>
                  </a:lnTo>
                  <a:cubicBezTo>
                    <a:pt x="7772" y="8716"/>
                    <a:pt x="7689" y="8407"/>
                    <a:pt x="7605" y="8098"/>
                  </a:cubicBezTo>
                  <a:cubicBezTo>
                    <a:pt x="7512" y="7814"/>
                    <a:pt x="7418" y="7531"/>
                    <a:pt x="7325" y="7247"/>
                  </a:cubicBezTo>
                  <a:lnTo>
                    <a:pt x="7032" y="6456"/>
                  </a:lnTo>
                  <a:lnTo>
                    <a:pt x="6718" y="5724"/>
                  </a:lnTo>
                  <a:lnTo>
                    <a:pt x="6376" y="5047"/>
                  </a:lnTo>
                  <a:lnTo>
                    <a:pt x="6006" y="4406"/>
                  </a:lnTo>
                  <a:lnTo>
                    <a:pt x="5615" y="3832"/>
                  </a:lnTo>
                  <a:lnTo>
                    <a:pt x="5196" y="3285"/>
                  </a:lnTo>
                  <a:lnTo>
                    <a:pt x="4749" y="2792"/>
                  </a:lnTo>
                  <a:lnTo>
                    <a:pt x="4267" y="2339"/>
                  </a:lnTo>
                  <a:lnTo>
                    <a:pt x="3764" y="1911"/>
                  </a:lnTo>
                  <a:lnTo>
                    <a:pt x="3219" y="1532"/>
                  </a:lnTo>
                  <a:lnTo>
                    <a:pt x="2647" y="1189"/>
                  </a:lnTo>
                  <a:lnTo>
                    <a:pt x="2039" y="852"/>
                  </a:lnTo>
                  <a:lnTo>
                    <a:pt x="1397" y="547"/>
                  </a:lnTo>
                  <a:lnTo>
                    <a:pt x="719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6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 dirty="0"/>
            </a:p>
          </p:txBody>
        </p:sp>
        <p:sp>
          <p:nvSpPr>
            <p:cNvPr id="5" name="Freeform 7"/>
            <p:cNvSpPr>
              <a:spLocks/>
            </p:cNvSpPr>
            <p:nvPr userDrawn="1"/>
          </p:nvSpPr>
          <p:spPr bwMode="auto">
            <a:xfrm rot="938175">
              <a:off x="6831567" y="263453"/>
              <a:ext cx="2387548" cy="166716"/>
            </a:xfrm>
            <a:custGeom>
              <a:avLst/>
              <a:gdLst>
                <a:gd name="T0" fmla="*/ 0 w 8087"/>
                <a:gd name="T1" fmla="*/ 0 h 10000"/>
                <a:gd name="T2" fmla="*/ 2147483647 w 8087"/>
                <a:gd name="T3" fmla="*/ 2147483647 h 10000"/>
                <a:gd name="T4" fmla="*/ 2147483647 w 8087"/>
                <a:gd name="T5" fmla="*/ 2147483647 h 10000"/>
                <a:gd name="T6" fmla="*/ 2147483647 w 8087"/>
                <a:gd name="T7" fmla="*/ 2147483647 h 10000"/>
                <a:gd name="T8" fmla="*/ 2147483647 w 8087"/>
                <a:gd name="T9" fmla="*/ 2147483647 h 10000"/>
                <a:gd name="T10" fmla="*/ 2147483647 w 8087"/>
                <a:gd name="T11" fmla="*/ 2147483647 h 10000"/>
                <a:gd name="T12" fmla="*/ 2147483647 w 8087"/>
                <a:gd name="T13" fmla="*/ 2147483647 h 10000"/>
                <a:gd name="T14" fmla="*/ 2147483647 w 8087"/>
                <a:gd name="T15" fmla="*/ 2147483647 h 10000"/>
                <a:gd name="T16" fmla="*/ 2147483647 w 8087"/>
                <a:gd name="T17" fmla="*/ 2147483647 h 10000"/>
                <a:gd name="T18" fmla="*/ 2147483647 w 8087"/>
                <a:gd name="T19" fmla="*/ 2147483647 h 10000"/>
                <a:gd name="T20" fmla="*/ 2147483647 w 8087"/>
                <a:gd name="T21" fmla="*/ 2147483647 h 10000"/>
                <a:gd name="T22" fmla="*/ 2147483647 w 8087"/>
                <a:gd name="T23" fmla="*/ 2147483647 h 10000"/>
                <a:gd name="T24" fmla="*/ 2147483647 w 8087"/>
                <a:gd name="T25" fmla="*/ 2147483647 h 10000"/>
                <a:gd name="T26" fmla="*/ 2147483647 w 8087"/>
                <a:gd name="T27" fmla="*/ 2147483647 h 10000"/>
                <a:gd name="T28" fmla="*/ 2147483647 w 8087"/>
                <a:gd name="T29" fmla="*/ 2147483647 h 10000"/>
                <a:gd name="T30" fmla="*/ 2147483647 w 8087"/>
                <a:gd name="T31" fmla="*/ 2147483647 h 10000"/>
                <a:gd name="T32" fmla="*/ 2147483647 w 8087"/>
                <a:gd name="T33" fmla="*/ 2147483647 h 10000"/>
                <a:gd name="T34" fmla="*/ 2147483647 w 8087"/>
                <a:gd name="T35" fmla="*/ 2147483647 h 10000"/>
                <a:gd name="T36" fmla="*/ 2147483647 w 8087"/>
                <a:gd name="T37" fmla="*/ 2147483647 h 10000"/>
                <a:gd name="T38" fmla="*/ 2147483647 w 8087"/>
                <a:gd name="T39" fmla="*/ 2147483647 h 10000"/>
                <a:gd name="T40" fmla="*/ 0 w 8087"/>
                <a:gd name="T41" fmla="*/ 0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87" h="10000">
                  <a:moveTo>
                    <a:pt x="0" y="0"/>
                  </a:moveTo>
                  <a:lnTo>
                    <a:pt x="7942" y="510"/>
                  </a:lnTo>
                  <a:cubicBezTo>
                    <a:pt x="7990" y="3673"/>
                    <a:pt x="8039" y="6837"/>
                    <a:pt x="8087" y="10000"/>
                  </a:cubicBezTo>
                  <a:lnTo>
                    <a:pt x="7856" y="9025"/>
                  </a:lnTo>
                  <a:cubicBezTo>
                    <a:pt x="7772" y="8716"/>
                    <a:pt x="7689" y="8407"/>
                    <a:pt x="7605" y="8098"/>
                  </a:cubicBezTo>
                  <a:cubicBezTo>
                    <a:pt x="7512" y="7814"/>
                    <a:pt x="7418" y="7531"/>
                    <a:pt x="7325" y="7247"/>
                  </a:cubicBezTo>
                  <a:lnTo>
                    <a:pt x="7032" y="6456"/>
                  </a:lnTo>
                  <a:lnTo>
                    <a:pt x="6718" y="5724"/>
                  </a:lnTo>
                  <a:lnTo>
                    <a:pt x="6376" y="5047"/>
                  </a:lnTo>
                  <a:lnTo>
                    <a:pt x="6006" y="4406"/>
                  </a:lnTo>
                  <a:lnTo>
                    <a:pt x="5615" y="3832"/>
                  </a:lnTo>
                  <a:lnTo>
                    <a:pt x="5196" y="3285"/>
                  </a:lnTo>
                  <a:lnTo>
                    <a:pt x="4749" y="2792"/>
                  </a:lnTo>
                  <a:lnTo>
                    <a:pt x="4267" y="2339"/>
                  </a:lnTo>
                  <a:lnTo>
                    <a:pt x="3764" y="1911"/>
                  </a:lnTo>
                  <a:lnTo>
                    <a:pt x="3219" y="1532"/>
                  </a:lnTo>
                  <a:lnTo>
                    <a:pt x="2647" y="1189"/>
                  </a:lnTo>
                  <a:lnTo>
                    <a:pt x="2039" y="852"/>
                  </a:lnTo>
                  <a:lnTo>
                    <a:pt x="1397" y="547"/>
                  </a:lnTo>
                  <a:lnTo>
                    <a:pt x="719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6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 dirty="0"/>
            </a:p>
          </p:txBody>
        </p:sp>
      </p:grpSp>
      <p:sp>
        <p:nvSpPr>
          <p:cNvPr id="20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6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188913"/>
            <a:ext cx="13589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117475" y="115888"/>
            <a:ext cx="8918575" cy="6302375"/>
          </a:xfrm>
          <a:prstGeom prst="roundRect">
            <a:avLst>
              <a:gd name="adj" fmla="val 3321"/>
            </a:avLst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 dirty="0"/>
          </a:p>
        </p:txBody>
      </p:sp>
      <p:grpSp>
        <p:nvGrpSpPr>
          <p:cNvPr id="7" name="Group 15"/>
          <p:cNvGrpSpPr>
            <a:grpSpLocks/>
          </p:cNvGrpSpPr>
          <p:nvPr/>
        </p:nvGrpSpPr>
        <p:grpSpPr bwMode="auto">
          <a:xfrm flipV="1">
            <a:off x="-36513" y="-26988"/>
            <a:ext cx="9217026" cy="539751"/>
            <a:chOff x="-36513" y="6093296"/>
            <a:chExt cx="9217025" cy="54006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60" name="Freeform 7"/>
            <p:cNvSpPr>
              <a:spLocks/>
            </p:cNvSpPr>
            <p:nvPr/>
          </p:nvSpPr>
          <p:spPr bwMode="auto">
            <a:xfrm flipV="1">
              <a:off x="20637" y="6093296"/>
              <a:ext cx="9159875" cy="540060"/>
            </a:xfrm>
            <a:custGeom>
              <a:avLst/>
              <a:gdLst>
                <a:gd name="T0" fmla="*/ 0 w 1432"/>
                <a:gd name="T1" fmla="*/ 0 h 3492"/>
                <a:gd name="T2" fmla="*/ 9159875 w 1432"/>
                <a:gd name="T3" fmla="*/ 0 h 3492"/>
                <a:gd name="T4" fmla="*/ 9159875 w 1432"/>
                <a:gd name="T5" fmla="*/ 540060 h 3492"/>
                <a:gd name="T6" fmla="*/ 9076720 w 1432"/>
                <a:gd name="T7" fmla="*/ 502942 h 3492"/>
                <a:gd name="T8" fmla="*/ 8993564 w 1432"/>
                <a:gd name="T9" fmla="*/ 467681 h 3492"/>
                <a:gd name="T10" fmla="*/ 8910409 w 1432"/>
                <a:gd name="T11" fmla="*/ 434120 h 3492"/>
                <a:gd name="T12" fmla="*/ 8820857 w 1432"/>
                <a:gd name="T13" fmla="*/ 402261 h 3492"/>
                <a:gd name="T14" fmla="*/ 8724909 w 1432"/>
                <a:gd name="T15" fmla="*/ 372258 h 3492"/>
                <a:gd name="T16" fmla="*/ 8622564 w 1432"/>
                <a:gd name="T17" fmla="*/ 343646 h 3492"/>
                <a:gd name="T18" fmla="*/ 8507426 w 1432"/>
                <a:gd name="T19" fmla="*/ 316582 h 3492"/>
                <a:gd name="T20" fmla="*/ 8385891 w 1432"/>
                <a:gd name="T21" fmla="*/ 290909 h 3492"/>
                <a:gd name="T22" fmla="*/ 8257960 w 1432"/>
                <a:gd name="T23" fmla="*/ 266937 h 3492"/>
                <a:gd name="T24" fmla="*/ 8110839 w 1432"/>
                <a:gd name="T25" fmla="*/ 244357 h 3492"/>
                <a:gd name="T26" fmla="*/ 7963718 w 1432"/>
                <a:gd name="T27" fmla="*/ 223014 h 3492"/>
                <a:gd name="T28" fmla="*/ 7791011 w 1432"/>
                <a:gd name="T29" fmla="*/ 203064 h 3492"/>
                <a:gd name="T30" fmla="*/ 7611907 w 1432"/>
                <a:gd name="T31" fmla="*/ 184350 h 3492"/>
                <a:gd name="T32" fmla="*/ 7407217 w 1432"/>
                <a:gd name="T33" fmla="*/ 166720 h 3492"/>
                <a:gd name="T34" fmla="*/ 7196131 w 1432"/>
                <a:gd name="T35" fmla="*/ 150481 h 3492"/>
                <a:gd name="T36" fmla="*/ 6965855 w 1432"/>
                <a:gd name="T37" fmla="*/ 135015 h 3492"/>
                <a:gd name="T38" fmla="*/ 6709992 w 1432"/>
                <a:gd name="T39" fmla="*/ 120787 h 3492"/>
                <a:gd name="T40" fmla="*/ 6441337 w 1432"/>
                <a:gd name="T41" fmla="*/ 107641 h 3492"/>
                <a:gd name="T42" fmla="*/ 6153491 w 1432"/>
                <a:gd name="T43" fmla="*/ 95423 h 3492"/>
                <a:gd name="T44" fmla="*/ 5840060 w 1432"/>
                <a:gd name="T45" fmla="*/ 84133 h 3492"/>
                <a:gd name="T46" fmla="*/ 5501042 w 1432"/>
                <a:gd name="T47" fmla="*/ 73462 h 3492"/>
                <a:gd name="T48" fmla="*/ 5142835 w 1432"/>
                <a:gd name="T49" fmla="*/ 63873 h 3492"/>
                <a:gd name="T50" fmla="*/ 4759041 w 1432"/>
                <a:gd name="T51" fmla="*/ 54748 h 3492"/>
                <a:gd name="T52" fmla="*/ 4349661 w 1432"/>
                <a:gd name="T53" fmla="*/ 46552 h 3492"/>
                <a:gd name="T54" fmla="*/ 3908299 w 1432"/>
                <a:gd name="T55" fmla="*/ 38973 h 3492"/>
                <a:gd name="T56" fmla="*/ 3447746 w 1432"/>
                <a:gd name="T57" fmla="*/ 31859 h 3492"/>
                <a:gd name="T58" fmla="*/ 2948815 w 1432"/>
                <a:gd name="T59" fmla="*/ 25518 h 3492"/>
                <a:gd name="T60" fmla="*/ 2424297 w 1432"/>
                <a:gd name="T61" fmla="*/ 19796 h 3492"/>
                <a:gd name="T62" fmla="*/ 1867796 w 1432"/>
                <a:gd name="T63" fmla="*/ 14228 h 3492"/>
                <a:gd name="T64" fmla="*/ 1279312 w 1432"/>
                <a:gd name="T65" fmla="*/ 9125 h 3492"/>
                <a:gd name="T66" fmla="*/ 658846 w 1432"/>
                <a:gd name="T67" fmla="*/ 4330 h 3492"/>
                <a:gd name="T68" fmla="*/ 0 w 1432"/>
                <a:gd name="T69" fmla="*/ 0 h 3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MY" dirty="0"/>
            </a:p>
          </p:txBody>
        </p:sp>
        <p:sp>
          <p:nvSpPr>
            <p:cNvPr id="2061" name="Freeform 7"/>
            <p:cNvSpPr>
              <a:spLocks/>
            </p:cNvSpPr>
            <p:nvPr/>
          </p:nvSpPr>
          <p:spPr bwMode="auto">
            <a:xfrm flipH="1" flipV="1">
              <a:off x="-36513" y="6093296"/>
              <a:ext cx="9159875" cy="540060"/>
            </a:xfrm>
            <a:custGeom>
              <a:avLst/>
              <a:gdLst>
                <a:gd name="T0" fmla="*/ 0 w 1432"/>
                <a:gd name="T1" fmla="*/ 0 h 3492"/>
                <a:gd name="T2" fmla="*/ 9159875 w 1432"/>
                <a:gd name="T3" fmla="*/ 0 h 3492"/>
                <a:gd name="T4" fmla="*/ 9159875 w 1432"/>
                <a:gd name="T5" fmla="*/ 540060 h 3492"/>
                <a:gd name="T6" fmla="*/ 9076720 w 1432"/>
                <a:gd name="T7" fmla="*/ 502942 h 3492"/>
                <a:gd name="T8" fmla="*/ 8993564 w 1432"/>
                <a:gd name="T9" fmla="*/ 467681 h 3492"/>
                <a:gd name="T10" fmla="*/ 8910409 w 1432"/>
                <a:gd name="T11" fmla="*/ 434120 h 3492"/>
                <a:gd name="T12" fmla="*/ 8820857 w 1432"/>
                <a:gd name="T13" fmla="*/ 402261 h 3492"/>
                <a:gd name="T14" fmla="*/ 8724909 w 1432"/>
                <a:gd name="T15" fmla="*/ 372258 h 3492"/>
                <a:gd name="T16" fmla="*/ 8622564 w 1432"/>
                <a:gd name="T17" fmla="*/ 343646 h 3492"/>
                <a:gd name="T18" fmla="*/ 8507426 w 1432"/>
                <a:gd name="T19" fmla="*/ 316582 h 3492"/>
                <a:gd name="T20" fmla="*/ 8385891 w 1432"/>
                <a:gd name="T21" fmla="*/ 290909 h 3492"/>
                <a:gd name="T22" fmla="*/ 8257960 w 1432"/>
                <a:gd name="T23" fmla="*/ 266937 h 3492"/>
                <a:gd name="T24" fmla="*/ 8110839 w 1432"/>
                <a:gd name="T25" fmla="*/ 244357 h 3492"/>
                <a:gd name="T26" fmla="*/ 7963718 w 1432"/>
                <a:gd name="T27" fmla="*/ 223014 h 3492"/>
                <a:gd name="T28" fmla="*/ 7791011 w 1432"/>
                <a:gd name="T29" fmla="*/ 203064 h 3492"/>
                <a:gd name="T30" fmla="*/ 7611907 w 1432"/>
                <a:gd name="T31" fmla="*/ 184350 h 3492"/>
                <a:gd name="T32" fmla="*/ 7407217 w 1432"/>
                <a:gd name="T33" fmla="*/ 166720 h 3492"/>
                <a:gd name="T34" fmla="*/ 7196131 w 1432"/>
                <a:gd name="T35" fmla="*/ 150481 h 3492"/>
                <a:gd name="T36" fmla="*/ 6965855 w 1432"/>
                <a:gd name="T37" fmla="*/ 135015 h 3492"/>
                <a:gd name="T38" fmla="*/ 6709992 w 1432"/>
                <a:gd name="T39" fmla="*/ 120787 h 3492"/>
                <a:gd name="T40" fmla="*/ 6441337 w 1432"/>
                <a:gd name="T41" fmla="*/ 107641 h 3492"/>
                <a:gd name="T42" fmla="*/ 6153491 w 1432"/>
                <a:gd name="T43" fmla="*/ 95423 h 3492"/>
                <a:gd name="T44" fmla="*/ 5840060 w 1432"/>
                <a:gd name="T45" fmla="*/ 84133 h 3492"/>
                <a:gd name="T46" fmla="*/ 5501042 w 1432"/>
                <a:gd name="T47" fmla="*/ 73462 h 3492"/>
                <a:gd name="T48" fmla="*/ 5142835 w 1432"/>
                <a:gd name="T49" fmla="*/ 63873 h 3492"/>
                <a:gd name="T50" fmla="*/ 4759041 w 1432"/>
                <a:gd name="T51" fmla="*/ 54748 h 3492"/>
                <a:gd name="T52" fmla="*/ 4349661 w 1432"/>
                <a:gd name="T53" fmla="*/ 46552 h 3492"/>
                <a:gd name="T54" fmla="*/ 3908299 w 1432"/>
                <a:gd name="T55" fmla="*/ 38973 h 3492"/>
                <a:gd name="T56" fmla="*/ 3447746 w 1432"/>
                <a:gd name="T57" fmla="*/ 31859 h 3492"/>
                <a:gd name="T58" fmla="*/ 2948815 w 1432"/>
                <a:gd name="T59" fmla="*/ 25518 h 3492"/>
                <a:gd name="T60" fmla="*/ 2424297 w 1432"/>
                <a:gd name="T61" fmla="*/ 19796 h 3492"/>
                <a:gd name="T62" fmla="*/ 1867796 w 1432"/>
                <a:gd name="T63" fmla="*/ 14228 h 3492"/>
                <a:gd name="T64" fmla="*/ 1279312 w 1432"/>
                <a:gd name="T65" fmla="*/ 9125 h 3492"/>
                <a:gd name="T66" fmla="*/ 658846 w 1432"/>
                <a:gd name="T67" fmla="*/ 4330 h 3492"/>
                <a:gd name="T68" fmla="*/ 0 w 1432"/>
                <a:gd name="T69" fmla="*/ 0 h 3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MY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36513" y="6092825"/>
            <a:ext cx="9217026" cy="792163"/>
            <a:chOff x="-36513" y="6092825"/>
            <a:chExt cx="9217026" cy="79216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-36513" y="6092825"/>
              <a:ext cx="9217026" cy="539750"/>
              <a:chOff x="-36513" y="6129300"/>
              <a:chExt cx="9217025" cy="540060"/>
            </a:xfr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2062" name="Freeform 7"/>
              <p:cNvSpPr>
                <a:spLocks/>
              </p:cNvSpPr>
              <p:nvPr/>
            </p:nvSpPr>
            <p:spPr bwMode="auto">
              <a:xfrm flipV="1">
                <a:off x="20637" y="6129300"/>
                <a:ext cx="9159875" cy="540060"/>
              </a:xfrm>
              <a:custGeom>
                <a:avLst/>
                <a:gdLst>
                  <a:gd name="T0" fmla="*/ 0 w 1432"/>
                  <a:gd name="T1" fmla="*/ 0 h 3492"/>
                  <a:gd name="T2" fmla="*/ 9159875 w 1432"/>
                  <a:gd name="T3" fmla="*/ 0 h 3492"/>
                  <a:gd name="T4" fmla="*/ 9159875 w 1432"/>
                  <a:gd name="T5" fmla="*/ 540060 h 3492"/>
                  <a:gd name="T6" fmla="*/ 9076720 w 1432"/>
                  <a:gd name="T7" fmla="*/ 502942 h 3492"/>
                  <a:gd name="T8" fmla="*/ 8993564 w 1432"/>
                  <a:gd name="T9" fmla="*/ 467681 h 3492"/>
                  <a:gd name="T10" fmla="*/ 8910409 w 1432"/>
                  <a:gd name="T11" fmla="*/ 434120 h 3492"/>
                  <a:gd name="T12" fmla="*/ 8820857 w 1432"/>
                  <a:gd name="T13" fmla="*/ 402261 h 3492"/>
                  <a:gd name="T14" fmla="*/ 8724909 w 1432"/>
                  <a:gd name="T15" fmla="*/ 372258 h 3492"/>
                  <a:gd name="T16" fmla="*/ 8622564 w 1432"/>
                  <a:gd name="T17" fmla="*/ 343646 h 3492"/>
                  <a:gd name="T18" fmla="*/ 8507426 w 1432"/>
                  <a:gd name="T19" fmla="*/ 316582 h 3492"/>
                  <a:gd name="T20" fmla="*/ 8385891 w 1432"/>
                  <a:gd name="T21" fmla="*/ 290909 h 3492"/>
                  <a:gd name="T22" fmla="*/ 8257960 w 1432"/>
                  <a:gd name="T23" fmla="*/ 266937 h 3492"/>
                  <a:gd name="T24" fmla="*/ 8110839 w 1432"/>
                  <a:gd name="T25" fmla="*/ 244357 h 3492"/>
                  <a:gd name="T26" fmla="*/ 7963718 w 1432"/>
                  <a:gd name="T27" fmla="*/ 223014 h 3492"/>
                  <a:gd name="T28" fmla="*/ 7791011 w 1432"/>
                  <a:gd name="T29" fmla="*/ 203064 h 3492"/>
                  <a:gd name="T30" fmla="*/ 7611907 w 1432"/>
                  <a:gd name="T31" fmla="*/ 184350 h 3492"/>
                  <a:gd name="T32" fmla="*/ 7407217 w 1432"/>
                  <a:gd name="T33" fmla="*/ 166720 h 3492"/>
                  <a:gd name="T34" fmla="*/ 7196131 w 1432"/>
                  <a:gd name="T35" fmla="*/ 150481 h 3492"/>
                  <a:gd name="T36" fmla="*/ 6965855 w 1432"/>
                  <a:gd name="T37" fmla="*/ 135015 h 3492"/>
                  <a:gd name="T38" fmla="*/ 6709992 w 1432"/>
                  <a:gd name="T39" fmla="*/ 120787 h 3492"/>
                  <a:gd name="T40" fmla="*/ 6441337 w 1432"/>
                  <a:gd name="T41" fmla="*/ 107641 h 3492"/>
                  <a:gd name="T42" fmla="*/ 6153491 w 1432"/>
                  <a:gd name="T43" fmla="*/ 95423 h 3492"/>
                  <a:gd name="T44" fmla="*/ 5840060 w 1432"/>
                  <a:gd name="T45" fmla="*/ 84133 h 3492"/>
                  <a:gd name="T46" fmla="*/ 5501042 w 1432"/>
                  <a:gd name="T47" fmla="*/ 73462 h 3492"/>
                  <a:gd name="T48" fmla="*/ 5142835 w 1432"/>
                  <a:gd name="T49" fmla="*/ 63873 h 3492"/>
                  <a:gd name="T50" fmla="*/ 4759041 w 1432"/>
                  <a:gd name="T51" fmla="*/ 54748 h 3492"/>
                  <a:gd name="T52" fmla="*/ 4349661 w 1432"/>
                  <a:gd name="T53" fmla="*/ 46552 h 3492"/>
                  <a:gd name="T54" fmla="*/ 3908299 w 1432"/>
                  <a:gd name="T55" fmla="*/ 38973 h 3492"/>
                  <a:gd name="T56" fmla="*/ 3447746 w 1432"/>
                  <a:gd name="T57" fmla="*/ 31859 h 3492"/>
                  <a:gd name="T58" fmla="*/ 2948815 w 1432"/>
                  <a:gd name="T59" fmla="*/ 25518 h 3492"/>
                  <a:gd name="T60" fmla="*/ 2424297 w 1432"/>
                  <a:gd name="T61" fmla="*/ 19796 h 3492"/>
                  <a:gd name="T62" fmla="*/ 1867796 w 1432"/>
                  <a:gd name="T63" fmla="*/ 14228 h 3492"/>
                  <a:gd name="T64" fmla="*/ 1279312 w 1432"/>
                  <a:gd name="T65" fmla="*/ 9125 h 3492"/>
                  <a:gd name="T66" fmla="*/ 658846 w 1432"/>
                  <a:gd name="T67" fmla="*/ 4330 h 3492"/>
                  <a:gd name="T68" fmla="*/ 0 w 1432"/>
                  <a:gd name="T69" fmla="*/ 0 h 349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32" h="3492">
                    <a:moveTo>
                      <a:pt x="0" y="0"/>
                    </a:moveTo>
                    <a:lnTo>
                      <a:pt x="1432" y="0"/>
                    </a:lnTo>
                    <a:lnTo>
                      <a:pt x="1432" y="3492"/>
                    </a:lnTo>
                    <a:lnTo>
                      <a:pt x="1419" y="3252"/>
                    </a:lnTo>
                    <a:lnTo>
                      <a:pt x="1406" y="3024"/>
                    </a:lnTo>
                    <a:lnTo>
                      <a:pt x="1393" y="2807"/>
                    </a:lnTo>
                    <a:lnTo>
                      <a:pt x="1379" y="2601"/>
                    </a:lnTo>
                    <a:lnTo>
                      <a:pt x="1364" y="2407"/>
                    </a:lnTo>
                    <a:lnTo>
                      <a:pt x="1348" y="2222"/>
                    </a:lnTo>
                    <a:lnTo>
                      <a:pt x="1330" y="2047"/>
                    </a:lnTo>
                    <a:lnTo>
                      <a:pt x="1311" y="1881"/>
                    </a:lnTo>
                    <a:lnTo>
                      <a:pt x="1291" y="1726"/>
                    </a:lnTo>
                    <a:lnTo>
                      <a:pt x="1268" y="1580"/>
                    </a:lnTo>
                    <a:lnTo>
                      <a:pt x="1245" y="1442"/>
                    </a:lnTo>
                    <a:lnTo>
                      <a:pt x="1218" y="1313"/>
                    </a:lnTo>
                    <a:lnTo>
                      <a:pt x="1190" y="1192"/>
                    </a:lnTo>
                    <a:lnTo>
                      <a:pt x="1158" y="1078"/>
                    </a:lnTo>
                    <a:lnTo>
                      <a:pt x="1125" y="973"/>
                    </a:lnTo>
                    <a:lnTo>
                      <a:pt x="1089" y="873"/>
                    </a:lnTo>
                    <a:lnTo>
                      <a:pt x="1049" y="781"/>
                    </a:lnTo>
                    <a:lnTo>
                      <a:pt x="1007" y="696"/>
                    </a:lnTo>
                    <a:lnTo>
                      <a:pt x="962" y="617"/>
                    </a:lnTo>
                    <a:lnTo>
                      <a:pt x="913" y="544"/>
                    </a:lnTo>
                    <a:lnTo>
                      <a:pt x="860" y="475"/>
                    </a:lnTo>
                    <a:lnTo>
                      <a:pt x="804" y="413"/>
                    </a:lnTo>
                    <a:lnTo>
                      <a:pt x="744" y="354"/>
                    </a:lnTo>
                    <a:lnTo>
                      <a:pt x="680" y="301"/>
                    </a:lnTo>
                    <a:lnTo>
                      <a:pt x="611" y="252"/>
                    </a:lnTo>
                    <a:lnTo>
                      <a:pt x="539" y="206"/>
                    </a:lnTo>
                    <a:lnTo>
                      <a:pt x="461" y="165"/>
                    </a:lnTo>
                    <a:lnTo>
                      <a:pt x="379" y="128"/>
                    </a:lnTo>
                    <a:lnTo>
                      <a:pt x="292" y="92"/>
                    </a:lnTo>
                    <a:lnTo>
                      <a:pt x="200" y="59"/>
                    </a:lnTo>
                    <a:lnTo>
                      <a:pt x="103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MY" dirty="0"/>
              </a:p>
            </p:txBody>
          </p:sp>
          <p:sp>
            <p:nvSpPr>
              <p:cNvPr id="2063" name="Freeform 7"/>
              <p:cNvSpPr>
                <a:spLocks/>
              </p:cNvSpPr>
              <p:nvPr/>
            </p:nvSpPr>
            <p:spPr bwMode="auto">
              <a:xfrm flipH="1" flipV="1">
                <a:off x="-36513" y="6129300"/>
                <a:ext cx="9159875" cy="540060"/>
              </a:xfrm>
              <a:custGeom>
                <a:avLst/>
                <a:gdLst>
                  <a:gd name="T0" fmla="*/ 0 w 1432"/>
                  <a:gd name="T1" fmla="*/ 0 h 3492"/>
                  <a:gd name="T2" fmla="*/ 9159875 w 1432"/>
                  <a:gd name="T3" fmla="*/ 0 h 3492"/>
                  <a:gd name="T4" fmla="*/ 9159875 w 1432"/>
                  <a:gd name="T5" fmla="*/ 540060 h 3492"/>
                  <a:gd name="T6" fmla="*/ 9076720 w 1432"/>
                  <a:gd name="T7" fmla="*/ 502942 h 3492"/>
                  <a:gd name="T8" fmla="*/ 8993564 w 1432"/>
                  <a:gd name="T9" fmla="*/ 467681 h 3492"/>
                  <a:gd name="T10" fmla="*/ 8910409 w 1432"/>
                  <a:gd name="T11" fmla="*/ 434120 h 3492"/>
                  <a:gd name="T12" fmla="*/ 8820857 w 1432"/>
                  <a:gd name="T13" fmla="*/ 402261 h 3492"/>
                  <a:gd name="T14" fmla="*/ 8724909 w 1432"/>
                  <a:gd name="T15" fmla="*/ 372258 h 3492"/>
                  <a:gd name="T16" fmla="*/ 8622564 w 1432"/>
                  <a:gd name="T17" fmla="*/ 343646 h 3492"/>
                  <a:gd name="T18" fmla="*/ 8507426 w 1432"/>
                  <a:gd name="T19" fmla="*/ 316582 h 3492"/>
                  <a:gd name="T20" fmla="*/ 8385891 w 1432"/>
                  <a:gd name="T21" fmla="*/ 290909 h 3492"/>
                  <a:gd name="T22" fmla="*/ 8257960 w 1432"/>
                  <a:gd name="T23" fmla="*/ 266937 h 3492"/>
                  <a:gd name="T24" fmla="*/ 8110839 w 1432"/>
                  <a:gd name="T25" fmla="*/ 244357 h 3492"/>
                  <a:gd name="T26" fmla="*/ 7963718 w 1432"/>
                  <a:gd name="T27" fmla="*/ 223014 h 3492"/>
                  <a:gd name="T28" fmla="*/ 7791011 w 1432"/>
                  <a:gd name="T29" fmla="*/ 203064 h 3492"/>
                  <a:gd name="T30" fmla="*/ 7611907 w 1432"/>
                  <a:gd name="T31" fmla="*/ 184350 h 3492"/>
                  <a:gd name="T32" fmla="*/ 7407217 w 1432"/>
                  <a:gd name="T33" fmla="*/ 166720 h 3492"/>
                  <a:gd name="T34" fmla="*/ 7196131 w 1432"/>
                  <a:gd name="T35" fmla="*/ 150481 h 3492"/>
                  <a:gd name="T36" fmla="*/ 6965855 w 1432"/>
                  <a:gd name="T37" fmla="*/ 135015 h 3492"/>
                  <a:gd name="T38" fmla="*/ 6709992 w 1432"/>
                  <a:gd name="T39" fmla="*/ 120787 h 3492"/>
                  <a:gd name="T40" fmla="*/ 6441337 w 1432"/>
                  <a:gd name="T41" fmla="*/ 107641 h 3492"/>
                  <a:gd name="T42" fmla="*/ 6153491 w 1432"/>
                  <a:gd name="T43" fmla="*/ 95423 h 3492"/>
                  <a:gd name="T44" fmla="*/ 5840060 w 1432"/>
                  <a:gd name="T45" fmla="*/ 84133 h 3492"/>
                  <a:gd name="T46" fmla="*/ 5501042 w 1432"/>
                  <a:gd name="T47" fmla="*/ 73462 h 3492"/>
                  <a:gd name="T48" fmla="*/ 5142835 w 1432"/>
                  <a:gd name="T49" fmla="*/ 63873 h 3492"/>
                  <a:gd name="T50" fmla="*/ 4759041 w 1432"/>
                  <a:gd name="T51" fmla="*/ 54748 h 3492"/>
                  <a:gd name="T52" fmla="*/ 4349661 w 1432"/>
                  <a:gd name="T53" fmla="*/ 46552 h 3492"/>
                  <a:gd name="T54" fmla="*/ 3908299 w 1432"/>
                  <a:gd name="T55" fmla="*/ 38973 h 3492"/>
                  <a:gd name="T56" fmla="*/ 3447746 w 1432"/>
                  <a:gd name="T57" fmla="*/ 31859 h 3492"/>
                  <a:gd name="T58" fmla="*/ 2948815 w 1432"/>
                  <a:gd name="T59" fmla="*/ 25518 h 3492"/>
                  <a:gd name="T60" fmla="*/ 2424297 w 1432"/>
                  <a:gd name="T61" fmla="*/ 19796 h 3492"/>
                  <a:gd name="T62" fmla="*/ 1867796 w 1432"/>
                  <a:gd name="T63" fmla="*/ 14228 h 3492"/>
                  <a:gd name="T64" fmla="*/ 1279312 w 1432"/>
                  <a:gd name="T65" fmla="*/ 9125 h 3492"/>
                  <a:gd name="T66" fmla="*/ 658846 w 1432"/>
                  <a:gd name="T67" fmla="*/ 4330 h 3492"/>
                  <a:gd name="T68" fmla="*/ 0 w 1432"/>
                  <a:gd name="T69" fmla="*/ 0 h 349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32" h="3492">
                    <a:moveTo>
                      <a:pt x="0" y="0"/>
                    </a:moveTo>
                    <a:lnTo>
                      <a:pt x="1432" y="0"/>
                    </a:lnTo>
                    <a:lnTo>
                      <a:pt x="1432" y="3492"/>
                    </a:lnTo>
                    <a:lnTo>
                      <a:pt x="1419" y="3252"/>
                    </a:lnTo>
                    <a:lnTo>
                      <a:pt x="1406" y="3024"/>
                    </a:lnTo>
                    <a:lnTo>
                      <a:pt x="1393" y="2807"/>
                    </a:lnTo>
                    <a:lnTo>
                      <a:pt x="1379" y="2601"/>
                    </a:lnTo>
                    <a:lnTo>
                      <a:pt x="1364" y="2407"/>
                    </a:lnTo>
                    <a:lnTo>
                      <a:pt x="1348" y="2222"/>
                    </a:lnTo>
                    <a:lnTo>
                      <a:pt x="1330" y="2047"/>
                    </a:lnTo>
                    <a:lnTo>
                      <a:pt x="1311" y="1881"/>
                    </a:lnTo>
                    <a:lnTo>
                      <a:pt x="1291" y="1726"/>
                    </a:lnTo>
                    <a:lnTo>
                      <a:pt x="1268" y="1580"/>
                    </a:lnTo>
                    <a:lnTo>
                      <a:pt x="1245" y="1442"/>
                    </a:lnTo>
                    <a:lnTo>
                      <a:pt x="1218" y="1313"/>
                    </a:lnTo>
                    <a:lnTo>
                      <a:pt x="1190" y="1192"/>
                    </a:lnTo>
                    <a:lnTo>
                      <a:pt x="1158" y="1078"/>
                    </a:lnTo>
                    <a:lnTo>
                      <a:pt x="1125" y="973"/>
                    </a:lnTo>
                    <a:lnTo>
                      <a:pt x="1089" y="873"/>
                    </a:lnTo>
                    <a:lnTo>
                      <a:pt x="1049" y="781"/>
                    </a:lnTo>
                    <a:lnTo>
                      <a:pt x="1007" y="696"/>
                    </a:lnTo>
                    <a:lnTo>
                      <a:pt x="962" y="617"/>
                    </a:lnTo>
                    <a:lnTo>
                      <a:pt x="913" y="544"/>
                    </a:lnTo>
                    <a:lnTo>
                      <a:pt x="860" y="475"/>
                    </a:lnTo>
                    <a:lnTo>
                      <a:pt x="804" y="413"/>
                    </a:lnTo>
                    <a:lnTo>
                      <a:pt x="744" y="354"/>
                    </a:lnTo>
                    <a:lnTo>
                      <a:pt x="680" y="301"/>
                    </a:lnTo>
                    <a:lnTo>
                      <a:pt x="611" y="252"/>
                    </a:lnTo>
                    <a:lnTo>
                      <a:pt x="539" y="206"/>
                    </a:lnTo>
                    <a:lnTo>
                      <a:pt x="461" y="165"/>
                    </a:lnTo>
                    <a:lnTo>
                      <a:pt x="379" y="128"/>
                    </a:lnTo>
                    <a:lnTo>
                      <a:pt x="292" y="92"/>
                    </a:lnTo>
                    <a:lnTo>
                      <a:pt x="200" y="59"/>
                    </a:lnTo>
                    <a:lnTo>
                      <a:pt x="103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MY" dirty="0"/>
              </a:p>
            </p:txBody>
          </p:sp>
        </p:grpSp>
        <p:sp>
          <p:nvSpPr>
            <p:cNvPr id="20" name="Footer Placeholder 4"/>
            <p:cNvSpPr txBox="1">
              <a:spLocks/>
            </p:cNvSpPr>
            <p:nvPr/>
          </p:nvSpPr>
          <p:spPr>
            <a:xfrm>
              <a:off x="-36513" y="6524625"/>
              <a:ext cx="9217026" cy="360363"/>
            </a:xfrm>
            <a:prstGeom prst="rect">
              <a:avLst/>
            </a:prstGeom>
            <a:solidFill>
              <a:srgbClr val="002060"/>
            </a:solidFill>
          </p:spPr>
          <p:txBody>
            <a:bodyPr lIns="90000" tIns="72000"/>
            <a:lstStyle>
              <a:defPPr>
                <a:defRPr lang="en-US"/>
              </a:defPPr>
              <a:lvl1pPr algn="ctr" rtl="0" fontAlgn="auto">
                <a:spcBef>
                  <a:spcPts val="0"/>
                </a:spcBef>
                <a:spcAft>
                  <a:spcPts val="0"/>
                </a:spcAft>
                <a:defRPr sz="1000" kern="1200">
                  <a:solidFill>
                    <a:schemeClr val="tx2">
                      <a:lumMod val="20000"/>
                      <a:lumOff val="8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l">
                <a:defRPr/>
              </a:pPr>
              <a:r>
                <a:rPr lang="en-MY" b="1" dirty="0" smtClean="0"/>
                <a:t>   www.weststar.com.my		Copyright © 2012 Weststar Aviation Services Sdn Bhd</a:t>
              </a:r>
              <a:endParaRPr lang="en-MY" b="1" dirty="0"/>
            </a:p>
          </p:txBody>
        </p:sp>
      </p:grp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4025" y="6519863"/>
            <a:ext cx="2133600" cy="293687"/>
          </a:xfrm>
          <a:prstGeom prst="rect">
            <a:avLst/>
          </a:prstGeom>
        </p:spPr>
        <p:txBody>
          <a:bodyPr/>
          <a:lstStyle>
            <a:lvl1pPr algn="r">
              <a:defRPr sz="1300" b="1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en-US" dirty="0"/>
              <a:t> |    </a:t>
            </a:r>
            <a:fld id="{30F305D4-77DE-4AC6-BFB7-07EF9ECD12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34"/>
          <a:stretch>
            <a:fillRect/>
          </a:stretch>
        </p:blipFill>
        <p:spPr bwMode="auto">
          <a:xfrm>
            <a:off x="238125" y="1557338"/>
            <a:ext cx="865505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0" y="0"/>
            <a:ext cx="9188450" cy="6570663"/>
          </a:xfrm>
          <a:prstGeom prst="roundRect">
            <a:avLst>
              <a:gd name="adj" fmla="val 3321"/>
            </a:avLst>
          </a:prstGeom>
          <a:solidFill>
            <a:srgbClr val="FFFFFF">
              <a:alpha val="89804"/>
            </a:srgb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grpSp>
        <p:nvGrpSpPr>
          <p:cNvPr id="1030" name="Group 49"/>
          <p:cNvGrpSpPr>
            <a:grpSpLocks/>
          </p:cNvGrpSpPr>
          <p:nvPr/>
        </p:nvGrpSpPr>
        <p:grpSpPr bwMode="auto">
          <a:xfrm flipV="1">
            <a:off x="-87313" y="6172200"/>
            <a:ext cx="9293226" cy="166688"/>
            <a:chOff x="-72857" y="263452"/>
            <a:chExt cx="9291972" cy="166717"/>
          </a:xfrm>
        </p:grpSpPr>
        <p:sp>
          <p:nvSpPr>
            <p:cNvPr id="3" name="Freeform 7"/>
            <p:cNvSpPr>
              <a:spLocks/>
            </p:cNvSpPr>
            <p:nvPr userDrawn="1"/>
          </p:nvSpPr>
          <p:spPr bwMode="auto">
            <a:xfrm rot="20661825" flipH="1">
              <a:off x="-72857" y="263452"/>
              <a:ext cx="2387548" cy="166716"/>
            </a:xfrm>
            <a:custGeom>
              <a:avLst/>
              <a:gdLst>
                <a:gd name="T0" fmla="*/ 0 w 8087"/>
                <a:gd name="T1" fmla="*/ 0 h 10000"/>
                <a:gd name="T2" fmla="*/ 2147483647 w 8087"/>
                <a:gd name="T3" fmla="*/ 2147483647 h 10000"/>
                <a:gd name="T4" fmla="*/ 2147483647 w 8087"/>
                <a:gd name="T5" fmla="*/ 2147483647 h 10000"/>
                <a:gd name="T6" fmla="*/ 2147483647 w 8087"/>
                <a:gd name="T7" fmla="*/ 2147483647 h 10000"/>
                <a:gd name="T8" fmla="*/ 2147483647 w 8087"/>
                <a:gd name="T9" fmla="*/ 2147483647 h 10000"/>
                <a:gd name="T10" fmla="*/ 2147483647 w 8087"/>
                <a:gd name="T11" fmla="*/ 2147483647 h 10000"/>
                <a:gd name="T12" fmla="*/ 2147483647 w 8087"/>
                <a:gd name="T13" fmla="*/ 2147483647 h 10000"/>
                <a:gd name="T14" fmla="*/ 2147483647 w 8087"/>
                <a:gd name="T15" fmla="*/ 2147483647 h 10000"/>
                <a:gd name="T16" fmla="*/ 2147483647 w 8087"/>
                <a:gd name="T17" fmla="*/ 2147483647 h 10000"/>
                <a:gd name="T18" fmla="*/ 2147483647 w 8087"/>
                <a:gd name="T19" fmla="*/ 2147483647 h 10000"/>
                <a:gd name="T20" fmla="*/ 2147483647 w 8087"/>
                <a:gd name="T21" fmla="*/ 2147483647 h 10000"/>
                <a:gd name="T22" fmla="*/ 2147483647 w 8087"/>
                <a:gd name="T23" fmla="*/ 2147483647 h 10000"/>
                <a:gd name="T24" fmla="*/ 2147483647 w 8087"/>
                <a:gd name="T25" fmla="*/ 2147483647 h 10000"/>
                <a:gd name="T26" fmla="*/ 2147483647 w 8087"/>
                <a:gd name="T27" fmla="*/ 2147483647 h 10000"/>
                <a:gd name="T28" fmla="*/ 2147483647 w 8087"/>
                <a:gd name="T29" fmla="*/ 2147483647 h 10000"/>
                <a:gd name="T30" fmla="*/ 2147483647 w 8087"/>
                <a:gd name="T31" fmla="*/ 2147483647 h 10000"/>
                <a:gd name="T32" fmla="*/ 2147483647 w 8087"/>
                <a:gd name="T33" fmla="*/ 2147483647 h 10000"/>
                <a:gd name="T34" fmla="*/ 2147483647 w 8087"/>
                <a:gd name="T35" fmla="*/ 2147483647 h 10000"/>
                <a:gd name="T36" fmla="*/ 2147483647 w 8087"/>
                <a:gd name="T37" fmla="*/ 2147483647 h 10000"/>
                <a:gd name="T38" fmla="*/ 2147483647 w 8087"/>
                <a:gd name="T39" fmla="*/ 2147483647 h 10000"/>
                <a:gd name="T40" fmla="*/ 0 w 8087"/>
                <a:gd name="T41" fmla="*/ 0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87" h="10000">
                  <a:moveTo>
                    <a:pt x="0" y="0"/>
                  </a:moveTo>
                  <a:lnTo>
                    <a:pt x="7942" y="510"/>
                  </a:lnTo>
                  <a:cubicBezTo>
                    <a:pt x="7990" y="3673"/>
                    <a:pt x="8039" y="6837"/>
                    <a:pt x="8087" y="10000"/>
                  </a:cubicBezTo>
                  <a:lnTo>
                    <a:pt x="7856" y="9025"/>
                  </a:lnTo>
                  <a:cubicBezTo>
                    <a:pt x="7772" y="8716"/>
                    <a:pt x="7689" y="8407"/>
                    <a:pt x="7605" y="8098"/>
                  </a:cubicBezTo>
                  <a:cubicBezTo>
                    <a:pt x="7512" y="7814"/>
                    <a:pt x="7418" y="7531"/>
                    <a:pt x="7325" y="7247"/>
                  </a:cubicBezTo>
                  <a:lnTo>
                    <a:pt x="7032" y="6456"/>
                  </a:lnTo>
                  <a:lnTo>
                    <a:pt x="6718" y="5724"/>
                  </a:lnTo>
                  <a:lnTo>
                    <a:pt x="6376" y="5047"/>
                  </a:lnTo>
                  <a:lnTo>
                    <a:pt x="6006" y="4406"/>
                  </a:lnTo>
                  <a:lnTo>
                    <a:pt x="5615" y="3832"/>
                  </a:lnTo>
                  <a:lnTo>
                    <a:pt x="5196" y="3285"/>
                  </a:lnTo>
                  <a:lnTo>
                    <a:pt x="4749" y="2792"/>
                  </a:lnTo>
                  <a:lnTo>
                    <a:pt x="4267" y="2339"/>
                  </a:lnTo>
                  <a:lnTo>
                    <a:pt x="3764" y="1911"/>
                  </a:lnTo>
                  <a:lnTo>
                    <a:pt x="3219" y="1532"/>
                  </a:lnTo>
                  <a:lnTo>
                    <a:pt x="2647" y="1189"/>
                  </a:lnTo>
                  <a:lnTo>
                    <a:pt x="2039" y="852"/>
                  </a:lnTo>
                  <a:lnTo>
                    <a:pt x="1397" y="547"/>
                  </a:lnTo>
                  <a:lnTo>
                    <a:pt x="719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6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 dirty="0"/>
            </a:p>
          </p:txBody>
        </p:sp>
        <p:sp>
          <p:nvSpPr>
            <p:cNvPr id="1040" name="Freeform 7"/>
            <p:cNvSpPr>
              <a:spLocks/>
            </p:cNvSpPr>
            <p:nvPr userDrawn="1"/>
          </p:nvSpPr>
          <p:spPr bwMode="auto">
            <a:xfrm rot="938175">
              <a:off x="6831567" y="263453"/>
              <a:ext cx="2387548" cy="166716"/>
            </a:xfrm>
            <a:custGeom>
              <a:avLst/>
              <a:gdLst>
                <a:gd name="T0" fmla="*/ 0 w 8087"/>
                <a:gd name="T1" fmla="*/ 0 h 10000"/>
                <a:gd name="T2" fmla="*/ 2147483647 w 8087"/>
                <a:gd name="T3" fmla="*/ 2147483647 h 10000"/>
                <a:gd name="T4" fmla="*/ 2147483647 w 8087"/>
                <a:gd name="T5" fmla="*/ 2147483647 h 10000"/>
                <a:gd name="T6" fmla="*/ 2147483647 w 8087"/>
                <a:gd name="T7" fmla="*/ 2147483647 h 10000"/>
                <a:gd name="T8" fmla="*/ 2147483647 w 8087"/>
                <a:gd name="T9" fmla="*/ 2147483647 h 10000"/>
                <a:gd name="T10" fmla="*/ 2147483647 w 8087"/>
                <a:gd name="T11" fmla="*/ 2147483647 h 10000"/>
                <a:gd name="T12" fmla="*/ 2147483647 w 8087"/>
                <a:gd name="T13" fmla="*/ 2147483647 h 10000"/>
                <a:gd name="T14" fmla="*/ 2147483647 w 8087"/>
                <a:gd name="T15" fmla="*/ 2147483647 h 10000"/>
                <a:gd name="T16" fmla="*/ 2147483647 w 8087"/>
                <a:gd name="T17" fmla="*/ 2147483647 h 10000"/>
                <a:gd name="T18" fmla="*/ 2147483647 w 8087"/>
                <a:gd name="T19" fmla="*/ 2147483647 h 10000"/>
                <a:gd name="T20" fmla="*/ 2147483647 w 8087"/>
                <a:gd name="T21" fmla="*/ 2147483647 h 10000"/>
                <a:gd name="T22" fmla="*/ 2147483647 w 8087"/>
                <a:gd name="T23" fmla="*/ 2147483647 h 10000"/>
                <a:gd name="T24" fmla="*/ 2147483647 w 8087"/>
                <a:gd name="T25" fmla="*/ 2147483647 h 10000"/>
                <a:gd name="T26" fmla="*/ 2147483647 w 8087"/>
                <a:gd name="T27" fmla="*/ 2147483647 h 10000"/>
                <a:gd name="T28" fmla="*/ 2147483647 w 8087"/>
                <a:gd name="T29" fmla="*/ 2147483647 h 10000"/>
                <a:gd name="T30" fmla="*/ 2147483647 w 8087"/>
                <a:gd name="T31" fmla="*/ 2147483647 h 10000"/>
                <a:gd name="T32" fmla="*/ 2147483647 w 8087"/>
                <a:gd name="T33" fmla="*/ 2147483647 h 10000"/>
                <a:gd name="T34" fmla="*/ 2147483647 w 8087"/>
                <a:gd name="T35" fmla="*/ 2147483647 h 10000"/>
                <a:gd name="T36" fmla="*/ 2147483647 w 8087"/>
                <a:gd name="T37" fmla="*/ 2147483647 h 10000"/>
                <a:gd name="T38" fmla="*/ 2147483647 w 8087"/>
                <a:gd name="T39" fmla="*/ 2147483647 h 10000"/>
                <a:gd name="T40" fmla="*/ 0 w 8087"/>
                <a:gd name="T41" fmla="*/ 0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87" h="10000">
                  <a:moveTo>
                    <a:pt x="0" y="0"/>
                  </a:moveTo>
                  <a:lnTo>
                    <a:pt x="7942" y="510"/>
                  </a:lnTo>
                  <a:cubicBezTo>
                    <a:pt x="7990" y="3673"/>
                    <a:pt x="8039" y="6837"/>
                    <a:pt x="8087" y="10000"/>
                  </a:cubicBezTo>
                  <a:lnTo>
                    <a:pt x="7856" y="9025"/>
                  </a:lnTo>
                  <a:cubicBezTo>
                    <a:pt x="7772" y="8716"/>
                    <a:pt x="7689" y="8407"/>
                    <a:pt x="7605" y="8098"/>
                  </a:cubicBezTo>
                  <a:cubicBezTo>
                    <a:pt x="7512" y="7814"/>
                    <a:pt x="7418" y="7531"/>
                    <a:pt x="7325" y="7247"/>
                  </a:cubicBezTo>
                  <a:lnTo>
                    <a:pt x="7032" y="6456"/>
                  </a:lnTo>
                  <a:lnTo>
                    <a:pt x="6718" y="5724"/>
                  </a:lnTo>
                  <a:lnTo>
                    <a:pt x="6376" y="5047"/>
                  </a:lnTo>
                  <a:lnTo>
                    <a:pt x="6006" y="4406"/>
                  </a:lnTo>
                  <a:lnTo>
                    <a:pt x="5615" y="3832"/>
                  </a:lnTo>
                  <a:lnTo>
                    <a:pt x="5196" y="3285"/>
                  </a:lnTo>
                  <a:lnTo>
                    <a:pt x="4749" y="2792"/>
                  </a:lnTo>
                  <a:lnTo>
                    <a:pt x="4267" y="2339"/>
                  </a:lnTo>
                  <a:lnTo>
                    <a:pt x="3764" y="1911"/>
                  </a:lnTo>
                  <a:lnTo>
                    <a:pt x="3219" y="1532"/>
                  </a:lnTo>
                  <a:lnTo>
                    <a:pt x="2647" y="1189"/>
                  </a:lnTo>
                  <a:lnTo>
                    <a:pt x="2039" y="852"/>
                  </a:lnTo>
                  <a:lnTo>
                    <a:pt x="1397" y="547"/>
                  </a:lnTo>
                  <a:lnTo>
                    <a:pt x="719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6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 dirty="0"/>
            </a:p>
          </p:txBody>
        </p:sp>
      </p:grpSp>
      <p:grpSp>
        <p:nvGrpSpPr>
          <p:cNvPr id="1031" name="Group 1"/>
          <p:cNvGrpSpPr>
            <a:grpSpLocks/>
          </p:cNvGrpSpPr>
          <p:nvPr/>
        </p:nvGrpSpPr>
        <p:grpSpPr bwMode="auto">
          <a:xfrm>
            <a:off x="-73025" y="263525"/>
            <a:ext cx="9291638" cy="166688"/>
            <a:chOff x="-72857" y="263452"/>
            <a:chExt cx="9291972" cy="166717"/>
          </a:xfrm>
        </p:grpSpPr>
        <p:sp>
          <p:nvSpPr>
            <p:cNvPr id="4" name="Freeform 7"/>
            <p:cNvSpPr>
              <a:spLocks/>
            </p:cNvSpPr>
            <p:nvPr userDrawn="1"/>
          </p:nvSpPr>
          <p:spPr bwMode="auto">
            <a:xfrm rot="20661825" flipH="1">
              <a:off x="-72857" y="263452"/>
              <a:ext cx="2387548" cy="166716"/>
            </a:xfrm>
            <a:custGeom>
              <a:avLst/>
              <a:gdLst>
                <a:gd name="T0" fmla="*/ 0 w 8087"/>
                <a:gd name="T1" fmla="*/ 0 h 10000"/>
                <a:gd name="T2" fmla="*/ 2147483647 w 8087"/>
                <a:gd name="T3" fmla="*/ 2147483647 h 10000"/>
                <a:gd name="T4" fmla="*/ 2147483647 w 8087"/>
                <a:gd name="T5" fmla="*/ 2147483647 h 10000"/>
                <a:gd name="T6" fmla="*/ 2147483647 w 8087"/>
                <a:gd name="T7" fmla="*/ 2147483647 h 10000"/>
                <a:gd name="T8" fmla="*/ 2147483647 w 8087"/>
                <a:gd name="T9" fmla="*/ 2147483647 h 10000"/>
                <a:gd name="T10" fmla="*/ 2147483647 w 8087"/>
                <a:gd name="T11" fmla="*/ 2147483647 h 10000"/>
                <a:gd name="T12" fmla="*/ 2147483647 w 8087"/>
                <a:gd name="T13" fmla="*/ 2147483647 h 10000"/>
                <a:gd name="T14" fmla="*/ 2147483647 w 8087"/>
                <a:gd name="T15" fmla="*/ 2147483647 h 10000"/>
                <a:gd name="T16" fmla="*/ 2147483647 w 8087"/>
                <a:gd name="T17" fmla="*/ 2147483647 h 10000"/>
                <a:gd name="T18" fmla="*/ 2147483647 w 8087"/>
                <a:gd name="T19" fmla="*/ 2147483647 h 10000"/>
                <a:gd name="T20" fmla="*/ 2147483647 w 8087"/>
                <a:gd name="T21" fmla="*/ 2147483647 h 10000"/>
                <a:gd name="T22" fmla="*/ 2147483647 w 8087"/>
                <a:gd name="T23" fmla="*/ 2147483647 h 10000"/>
                <a:gd name="T24" fmla="*/ 2147483647 w 8087"/>
                <a:gd name="T25" fmla="*/ 2147483647 h 10000"/>
                <a:gd name="T26" fmla="*/ 2147483647 w 8087"/>
                <a:gd name="T27" fmla="*/ 2147483647 h 10000"/>
                <a:gd name="T28" fmla="*/ 2147483647 w 8087"/>
                <a:gd name="T29" fmla="*/ 2147483647 h 10000"/>
                <a:gd name="T30" fmla="*/ 2147483647 w 8087"/>
                <a:gd name="T31" fmla="*/ 2147483647 h 10000"/>
                <a:gd name="T32" fmla="*/ 2147483647 w 8087"/>
                <a:gd name="T33" fmla="*/ 2147483647 h 10000"/>
                <a:gd name="T34" fmla="*/ 2147483647 w 8087"/>
                <a:gd name="T35" fmla="*/ 2147483647 h 10000"/>
                <a:gd name="T36" fmla="*/ 2147483647 w 8087"/>
                <a:gd name="T37" fmla="*/ 2147483647 h 10000"/>
                <a:gd name="T38" fmla="*/ 2147483647 w 8087"/>
                <a:gd name="T39" fmla="*/ 2147483647 h 10000"/>
                <a:gd name="T40" fmla="*/ 0 w 8087"/>
                <a:gd name="T41" fmla="*/ 0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87" h="10000">
                  <a:moveTo>
                    <a:pt x="0" y="0"/>
                  </a:moveTo>
                  <a:lnTo>
                    <a:pt x="7942" y="510"/>
                  </a:lnTo>
                  <a:cubicBezTo>
                    <a:pt x="7990" y="3673"/>
                    <a:pt x="8039" y="6837"/>
                    <a:pt x="8087" y="10000"/>
                  </a:cubicBezTo>
                  <a:lnTo>
                    <a:pt x="7856" y="9025"/>
                  </a:lnTo>
                  <a:cubicBezTo>
                    <a:pt x="7772" y="8716"/>
                    <a:pt x="7689" y="8407"/>
                    <a:pt x="7605" y="8098"/>
                  </a:cubicBezTo>
                  <a:cubicBezTo>
                    <a:pt x="7512" y="7814"/>
                    <a:pt x="7418" y="7531"/>
                    <a:pt x="7325" y="7247"/>
                  </a:cubicBezTo>
                  <a:lnTo>
                    <a:pt x="7032" y="6456"/>
                  </a:lnTo>
                  <a:lnTo>
                    <a:pt x="6718" y="5724"/>
                  </a:lnTo>
                  <a:lnTo>
                    <a:pt x="6376" y="5047"/>
                  </a:lnTo>
                  <a:lnTo>
                    <a:pt x="6006" y="4406"/>
                  </a:lnTo>
                  <a:lnTo>
                    <a:pt x="5615" y="3832"/>
                  </a:lnTo>
                  <a:lnTo>
                    <a:pt x="5196" y="3285"/>
                  </a:lnTo>
                  <a:lnTo>
                    <a:pt x="4749" y="2792"/>
                  </a:lnTo>
                  <a:lnTo>
                    <a:pt x="4267" y="2339"/>
                  </a:lnTo>
                  <a:lnTo>
                    <a:pt x="3764" y="1911"/>
                  </a:lnTo>
                  <a:lnTo>
                    <a:pt x="3219" y="1532"/>
                  </a:lnTo>
                  <a:lnTo>
                    <a:pt x="2647" y="1189"/>
                  </a:lnTo>
                  <a:lnTo>
                    <a:pt x="2039" y="852"/>
                  </a:lnTo>
                  <a:lnTo>
                    <a:pt x="1397" y="547"/>
                  </a:lnTo>
                  <a:lnTo>
                    <a:pt x="719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6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 dirty="0"/>
            </a:p>
          </p:txBody>
        </p:sp>
        <p:sp>
          <p:nvSpPr>
            <p:cNvPr id="5" name="Freeform 7"/>
            <p:cNvSpPr>
              <a:spLocks/>
            </p:cNvSpPr>
            <p:nvPr userDrawn="1"/>
          </p:nvSpPr>
          <p:spPr bwMode="auto">
            <a:xfrm rot="938175">
              <a:off x="6831567" y="263453"/>
              <a:ext cx="2387548" cy="166716"/>
            </a:xfrm>
            <a:custGeom>
              <a:avLst/>
              <a:gdLst>
                <a:gd name="T0" fmla="*/ 0 w 8087"/>
                <a:gd name="T1" fmla="*/ 0 h 10000"/>
                <a:gd name="T2" fmla="*/ 2147483647 w 8087"/>
                <a:gd name="T3" fmla="*/ 2147483647 h 10000"/>
                <a:gd name="T4" fmla="*/ 2147483647 w 8087"/>
                <a:gd name="T5" fmla="*/ 2147483647 h 10000"/>
                <a:gd name="T6" fmla="*/ 2147483647 w 8087"/>
                <a:gd name="T7" fmla="*/ 2147483647 h 10000"/>
                <a:gd name="T8" fmla="*/ 2147483647 w 8087"/>
                <a:gd name="T9" fmla="*/ 2147483647 h 10000"/>
                <a:gd name="T10" fmla="*/ 2147483647 w 8087"/>
                <a:gd name="T11" fmla="*/ 2147483647 h 10000"/>
                <a:gd name="T12" fmla="*/ 2147483647 w 8087"/>
                <a:gd name="T13" fmla="*/ 2147483647 h 10000"/>
                <a:gd name="T14" fmla="*/ 2147483647 w 8087"/>
                <a:gd name="T15" fmla="*/ 2147483647 h 10000"/>
                <a:gd name="T16" fmla="*/ 2147483647 w 8087"/>
                <a:gd name="T17" fmla="*/ 2147483647 h 10000"/>
                <a:gd name="T18" fmla="*/ 2147483647 w 8087"/>
                <a:gd name="T19" fmla="*/ 2147483647 h 10000"/>
                <a:gd name="T20" fmla="*/ 2147483647 w 8087"/>
                <a:gd name="T21" fmla="*/ 2147483647 h 10000"/>
                <a:gd name="T22" fmla="*/ 2147483647 w 8087"/>
                <a:gd name="T23" fmla="*/ 2147483647 h 10000"/>
                <a:gd name="T24" fmla="*/ 2147483647 w 8087"/>
                <a:gd name="T25" fmla="*/ 2147483647 h 10000"/>
                <a:gd name="T26" fmla="*/ 2147483647 w 8087"/>
                <a:gd name="T27" fmla="*/ 2147483647 h 10000"/>
                <a:gd name="T28" fmla="*/ 2147483647 w 8087"/>
                <a:gd name="T29" fmla="*/ 2147483647 h 10000"/>
                <a:gd name="T30" fmla="*/ 2147483647 w 8087"/>
                <a:gd name="T31" fmla="*/ 2147483647 h 10000"/>
                <a:gd name="T32" fmla="*/ 2147483647 w 8087"/>
                <a:gd name="T33" fmla="*/ 2147483647 h 10000"/>
                <a:gd name="T34" fmla="*/ 2147483647 w 8087"/>
                <a:gd name="T35" fmla="*/ 2147483647 h 10000"/>
                <a:gd name="T36" fmla="*/ 2147483647 w 8087"/>
                <a:gd name="T37" fmla="*/ 2147483647 h 10000"/>
                <a:gd name="T38" fmla="*/ 2147483647 w 8087"/>
                <a:gd name="T39" fmla="*/ 2147483647 h 10000"/>
                <a:gd name="T40" fmla="*/ 0 w 8087"/>
                <a:gd name="T41" fmla="*/ 0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87" h="10000">
                  <a:moveTo>
                    <a:pt x="0" y="0"/>
                  </a:moveTo>
                  <a:lnTo>
                    <a:pt x="7942" y="510"/>
                  </a:lnTo>
                  <a:cubicBezTo>
                    <a:pt x="7990" y="3673"/>
                    <a:pt x="8039" y="6837"/>
                    <a:pt x="8087" y="10000"/>
                  </a:cubicBezTo>
                  <a:lnTo>
                    <a:pt x="7856" y="9025"/>
                  </a:lnTo>
                  <a:cubicBezTo>
                    <a:pt x="7772" y="8716"/>
                    <a:pt x="7689" y="8407"/>
                    <a:pt x="7605" y="8098"/>
                  </a:cubicBezTo>
                  <a:cubicBezTo>
                    <a:pt x="7512" y="7814"/>
                    <a:pt x="7418" y="7531"/>
                    <a:pt x="7325" y="7247"/>
                  </a:cubicBezTo>
                  <a:lnTo>
                    <a:pt x="7032" y="6456"/>
                  </a:lnTo>
                  <a:lnTo>
                    <a:pt x="6718" y="5724"/>
                  </a:lnTo>
                  <a:lnTo>
                    <a:pt x="6376" y="5047"/>
                  </a:lnTo>
                  <a:lnTo>
                    <a:pt x="6006" y="4406"/>
                  </a:lnTo>
                  <a:lnTo>
                    <a:pt x="5615" y="3832"/>
                  </a:lnTo>
                  <a:lnTo>
                    <a:pt x="5196" y="3285"/>
                  </a:lnTo>
                  <a:lnTo>
                    <a:pt x="4749" y="2792"/>
                  </a:lnTo>
                  <a:lnTo>
                    <a:pt x="4267" y="2339"/>
                  </a:lnTo>
                  <a:lnTo>
                    <a:pt x="3764" y="1911"/>
                  </a:lnTo>
                  <a:lnTo>
                    <a:pt x="3219" y="1532"/>
                  </a:lnTo>
                  <a:lnTo>
                    <a:pt x="2647" y="1189"/>
                  </a:lnTo>
                  <a:lnTo>
                    <a:pt x="2039" y="852"/>
                  </a:lnTo>
                  <a:lnTo>
                    <a:pt x="1397" y="547"/>
                  </a:lnTo>
                  <a:lnTo>
                    <a:pt x="719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6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 dirty="0"/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117475" y="115888"/>
            <a:ext cx="8918575" cy="6302375"/>
          </a:xfrm>
          <a:prstGeom prst="roundRect">
            <a:avLst>
              <a:gd name="adj" fmla="val 3321"/>
            </a:avLst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 dirty="0"/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 flipV="1">
            <a:off x="-36513" y="-26988"/>
            <a:ext cx="9217026" cy="539751"/>
            <a:chOff x="-36513" y="6093296"/>
            <a:chExt cx="9217025" cy="54006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36" name="Freeform 7"/>
            <p:cNvSpPr>
              <a:spLocks/>
            </p:cNvSpPr>
            <p:nvPr/>
          </p:nvSpPr>
          <p:spPr bwMode="auto">
            <a:xfrm flipV="1">
              <a:off x="20637" y="6093296"/>
              <a:ext cx="9159875" cy="540060"/>
            </a:xfrm>
            <a:custGeom>
              <a:avLst/>
              <a:gdLst>
                <a:gd name="T0" fmla="*/ 0 w 1432"/>
                <a:gd name="T1" fmla="*/ 0 h 3492"/>
                <a:gd name="T2" fmla="*/ 9159875 w 1432"/>
                <a:gd name="T3" fmla="*/ 0 h 3492"/>
                <a:gd name="T4" fmla="*/ 9159875 w 1432"/>
                <a:gd name="T5" fmla="*/ 540060 h 3492"/>
                <a:gd name="T6" fmla="*/ 9076720 w 1432"/>
                <a:gd name="T7" fmla="*/ 502942 h 3492"/>
                <a:gd name="T8" fmla="*/ 8993564 w 1432"/>
                <a:gd name="T9" fmla="*/ 467681 h 3492"/>
                <a:gd name="T10" fmla="*/ 8910409 w 1432"/>
                <a:gd name="T11" fmla="*/ 434120 h 3492"/>
                <a:gd name="T12" fmla="*/ 8820857 w 1432"/>
                <a:gd name="T13" fmla="*/ 402261 h 3492"/>
                <a:gd name="T14" fmla="*/ 8724909 w 1432"/>
                <a:gd name="T15" fmla="*/ 372258 h 3492"/>
                <a:gd name="T16" fmla="*/ 8622564 w 1432"/>
                <a:gd name="T17" fmla="*/ 343646 h 3492"/>
                <a:gd name="T18" fmla="*/ 8507426 w 1432"/>
                <a:gd name="T19" fmla="*/ 316582 h 3492"/>
                <a:gd name="T20" fmla="*/ 8385891 w 1432"/>
                <a:gd name="T21" fmla="*/ 290909 h 3492"/>
                <a:gd name="T22" fmla="*/ 8257960 w 1432"/>
                <a:gd name="T23" fmla="*/ 266937 h 3492"/>
                <a:gd name="T24" fmla="*/ 8110839 w 1432"/>
                <a:gd name="T25" fmla="*/ 244357 h 3492"/>
                <a:gd name="T26" fmla="*/ 7963718 w 1432"/>
                <a:gd name="T27" fmla="*/ 223014 h 3492"/>
                <a:gd name="T28" fmla="*/ 7791011 w 1432"/>
                <a:gd name="T29" fmla="*/ 203064 h 3492"/>
                <a:gd name="T30" fmla="*/ 7611907 w 1432"/>
                <a:gd name="T31" fmla="*/ 184350 h 3492"/>
                <a:gd name="T32" fmla="*/ 7407217 w 1432"/>
                <a:gd name="T33" fmla="*/ 166720 h 3492"/>
                <a:gd name="T34" fmla="*/ 7196131 w 1432"/>
                <a:gd name="T35" fmla="*/ 150481 h 3492"/>
                <a:gd name="T36" fmla="*/ 6965855 w 1432"/>
                <a:gd name="T37" fmla="*/ 135015 h 3492"/>
                <a:gd name="T38" fmla="*/ 6709992 w 1432"/>
                <a:gd name="T39" fmla="*/ 120787 h 3492"/>
                <a:gd name="T40" fmla="*/ 6441337 w 1432"/>
                <a:gd name="T41" fmla="*/ 107641 h 3492"/>
                <a:gd name="T42" fmla="*/ 6153491 w 1432"/>
                <a:gd name="T43" fmla="*/ 95423 h 3492"/>
                <a:gd name="T44" fmla="*/ 5840060 w 1432"/>
                <a:gd name="T45" fmla="*/ 84133 h 3492"/>
                <a:gd name="T46" fmla="*/ 5501042 w 1432"/>
                <a:gd name="T47" fmla="*/ 73462 h 3492"/>
                <a:gd name="T48" fmla="*/ 5142835 w 1432"/>
                <a:gd name="T49" fmla="*/ 63873 h 3492"/>
                <a:gd name="T50" fmla="*/ 4759041 w 1432"/>
                <a:gd name="T51" fmla="*/ 54748 h 3492"/>
                <a:gd name="T52" fmla="*/ 4349661 w 1432"/>
                <a:gd name="T53" fmla="*/ 46552 h 3492"/>
                <a:gd name="T54" fmla="*/ 3908299 w 1432"/>
                <a:gd name="T55" fmla="*/ 38973 h 3492"/>
                <a:gd name="T56" fmla="*/ 3447746 w 1432"/>
                <a:gd name="T57" fmla="*/ 31859 h 3492"/>
                <a:gd name="T58" fmla="*/ 2948815 w 1432"/>
                <a:gd name="T59" fmla="*/ 25518 h 3492"/>
                <a:gd name="T60" fmla="*/ 2424297 w 1432"/>
                <a:gd name="T61" fmla="*/ 19796 h 3492"/>
                <a:gd name="T62" fmla="*/ 1867796 w 1432"/>
                <a:gd name="T63" fmla="*/ 14228 h 3492"/>
                <a:gd name="T64" fmla="*/ 1279312 w 1432"/>
                <a:gd name="T65" fmla="*/ 9125 h 3492"/>
                <a:gd name="T66" fmla="*/ 658846 w 1432"/>
                <a:gd name="T67" fmla="*/ 4330 h 3492"/>
                <a:gd name="T68" fmla="*/ 0 w 1432"/>
                <a:gd name="T69" fmla="*/ 0 h 3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MY" dirty="0"/>
            </a:p>
          </p:txBody>
        </p:sp>
        <p:sp>
          <p:nvSpPr>
            <p:cNvPr id="1037" name="Freeform 7"/>
            <p:cNvSpPr>
              <a:spLocks/>
            </p:cNvSpPr>
            <p:nvPr/>
          </p:nvSpPr>
          <p:spPr bwMode="auto">
            <a:xfrm flipH="1" flipV="1">
              <a:off x="-36513" y="6093296"/>
              <a:ext cx="9159875" cy="540060"/>
            </a:xfrm>
            <a:custGeom>
              <a:avLst/>
              <a:gdLst>
                <a:gd name="T0" fmla="*/ 0 w 1432"/>
                <a:gd name="T1" fmla="*/ 0 h 3492"/>
                <a:gd name="T2" fmla="*/ 9159875 w 1432"/>
                <a:gd name="T3" fmla="*/ 0 h 3492"/>
                <a:gd name="T4" fmla="*/ 9159875 w 1432"/>
                <a:gd name="T5" fmla="*/ 540060 h 3492"/>
                <a:gd name="T6" fmla="*/ 9076720 w 1432"/>
                <a:gd name="T7" fmla="*/ 502942 h 3492"/>
                <a:gd name="T8" fmla="*/ 8993564 w 1432"/>
                <a:gd name="T9" fmla="*/ 467681 h 3492"/>
                <a:gd name="T10" fmla="*/ 8910409 w 1432"/>
                <a:gd name="T11" fmla="*/ 434120 h 3492"/>
                <a:gd name="T12" fmla="*/ 8820857 w 1432"/>
                <a:gd name="T13" fmla="*/ 402261 h 3492"/>
                <a:gd name="T14" fmla="*/ 8724909 w 1432"/>
                <a:gd name="T15" fmla="*/ 372258 h 3492"/>
                <a:gd name="T16" fmla="*/ 8622564 w 1432"/>
                <a:gd name="T17" fmla="*/ 343646 h 3492"/>
                <a:gd name="T18" fmla="*/ 8507426 w 1432"/>
                <a:gd name="T19" fmla="*/ 316582 h 3492"/>
                <a:gd name="T20" fmla="*/ 8385891 w 1432"/>
                <a:gd name="T21" fmla="*/ 290909 h 3492"/>
                <a:gd name="T22" fmla="*/ 8257960 w 1432"/>
                <a:gd name="T23" fmla="*/ 266937 h 3492"/>
                <a:gd name="T24" fmla="*/ 8110839 w 1432"/>
                <a:gd name="T25" fmla="*/ 244357 h 3492"/>
                <a:gd name="T26" fmla="*/ 7963718 w 1432"/>
                <a:gd name="T27" fmla="*/ 223014 h 3492"/>
                <a:gd name="T28" fmla="*/ 7791011 w 1432"/>
                <a:gd name="T29" fmla="*/ 203064 h 3492"/>
                <a:gd name="T30" fmla="*/ 7611907 w 1432"/>
                <a:gd name="T31" fmla="*/ 184350 h 3492"/>
                <a:gd name="T32" fmla="*/ 7407217 w 1432"/>
                <a:gd name="T33" fmla="*/ 166720 h 3492"/>
                <a:gd name="T34" fmla="*/ 7196131 w 1432"/>
                <a:gd name="T35" fmla="*/ 150481 h 3492"/>
                <a:gd name="T36" fmla="*/ 6965855 w 1432"/>
                <a:gd name="T37" fmla="*/ 135015 h 3492"/>
                <a:gd name="T38" fmla="*/ 6709992 w 1432"/>
                <a:gd name="T39" fmla="*/ 120787 h 3492"/>
                <a:gd name="T40" fmla="*/ 6441337 w 1432"/>
                <a:gd name="T41" fmla="*/ 107641 h 3492"/>
                <a:gd name="T42" fmla="*/ 6153491 w 1432"/>
                <a:gd name="T43" fmla="*/ 95423 h 3492"/>
                <a:gd name="T44" fmla="*/ 5840060 w 1432"/>
                <a:gd name="T45" fmla="*/ 84133 h 3492"/>
                <a:gd name="T46" fmla="*/ 5501042 w 1432"/>
                <a:gd name="T47" fmla="*/ 73462 h 3492"/>
                <a:gd name="T48" fmla="*/ 5142835 w 1432"/>
                <a:gd name="T49" fmla="*/ 63873 h 3492"/>
                <a:gd name="T50" fmla="*/ 4759041 w 1432"/>
                <a:gd name="T51" fmla="*/ 54748 h 3492"/>
                <a:gd name="T52" fmla="*/ 4349661 w 1432"/>
                <a:gd name="T53" fmla="*/ 46552 h 3492"/>
                <a:gd name="T54" fmla="*/ 3908299 w 1432"/>
                <a:gd name="T55" fmla="*/ 38973 h 3492"/>
                <a:gd name="T56" fmla="*/ 3447746 w 1432"/>
                <a:gd name="T57" fmla="*/ 31859 h 3492"/>
                <a:gd name="T58" fmla="*/ 2948815 w 1432"/>
                <a:gd name="T59" fmla="*/ 25518 h 3492"/>
                <a:gd name="T60" fmla="*/ 2424297 w 1432"/>
                <a:gd name="T61" fmla="*/ 19796 h 3492"/>
                <a:gd name="T62" fmla="*/ 1867796 w 1432"/>
                <a:gd name="T63" fmla="*/ 14228 h 3492"/>
                <a:gd name="T64" fmla="*/ 1279312 w 1432"/>
                <a:gd name="T65" fmla="*/ 9125 h 3492"/>
                <a:gd name="T66" fmla="*/ 658846 w 1432"/>
                <a:gd name="T67" fmla="*/ 4330 h 3492"/>
                <a:gd name="T68" fmla="*/ 0 w 1432"/>
                <a:gd name="T69" fmla="*/ 0 h 3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MY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36513" y="6092825"/>
            <a:ext cx="9217026" cy="792163"/>
            <a:chOff x="-36513" y="6092825"/>
            <a:chExt cx="9217026" cy="79216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-36513" y="6092825"/>
              <a:ext cx="9217026" cy="539750"/>
              <a:chOff x="-36513" y="6129300"/>
              <a:chExt cx="9217025" cy="540060"/>
            </a:xfr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1038" name="Freeform 7"/>
              <p:cNvSpPr>
                <a:spLocks/>
              </p:cNvSpPr>
              <p:nvPr/>
            </p:nvSpPr>
            <p:spPr bwMode="auto">
              <a:xfrm flipV="1">
                <a:off x="20637" y="6129300"/>
                <a:ext cx="9159875" cy="540060"/>
              </a:xfrm>
              <a:custGeom>
                <a:avLst/>
                <a:gdLst>
                  <a:gd name="T0" fmla="*/ 0 w 1432"/>
                  <a:gd name="T1" fmla="*/ 0 h 3492"/>
                  <a:gd name="T2" fmla="*/ 9159875 w 1432"/>
                  <a:gd name="T3" fmla="*/ 0 h 3492"/>
                  <a:gd name="T4" fmla="*/ 9159875 w 1432"/>
                  <a:gd name="T5" fmla="*/ 540060 h 3492"/>
                  <a:gd name="T6" fmla="*/ 9076720 w 1432"/>
                  <a:gd name="T7" fmla="*/ 502942 h 3492"/>
                  <a:gd name="T8" fmla="*/ 8993564 w 1432"/>
                  <a:gd name="T9" fmla="*/ 467681 h 3492"/>
                  <a:gd name="T10" fmla="*/ 8910409 w 1432"/>
                  <a:gd name="T11" fmla="*/ 434120 h 3492"/>
                  <a:gd name="T12" fmla="*/ 8820857 w 1432"/>
                  <a:gd name="T13" fmla="*/ 402261 h 3492"/>
                  <a:gd name="T14" fmla="*/ 8724909 w 1432"/>
                  <a:gd name="T15" fmla="*/ 372258 h 3492"/>
                  <a:gd name="T16" fmla="*/ 8622564 w 1432"/>
                  <a:gd name="T17" fmla="*/ 343646 h 3492"/>
                  <a:gd name="T18" fmla="*/ 8507426 w 1432"/>
                  <a:gd name="T19" fmla="*/ 316582 h 3492"/>
                  <a:gd name="T20" fmla="*/ 8385891 w 1432"/>
                  <a:gd name="T21" fmla="*/ 290909 h 3492"/>
                  <a:gd name="T22" fmla="*/ 8257960 w 1432"/>
                  <a:gd name="T23" fmla="*/ 266937 h 3492"/>
                  <a:gd name="T24" fmla="*/ 8110839 w 1432"/>
                  <a:gd name="T25" fmla="*/ 244357 h 3492"/>
                  <a:gd name="T26" fmla="*/ 7963718 w 1432"/>
                  <a:gd name="T27" fmla="*/ 223014 h 3492"/>
                  <a:gd name="T28" fmla="*/ 7791011 w 1432"/>
                  <a:gd name="T29" fmla="*/ 203064 h 3492"/>
                  <a:gd name="T30" fmla="*/ 7611907 w 1432"/>
                  <a:gd name="T31" fmla="*/ 184350 h 3492"/>
                  <a:gd name="T32" fmla="*/ 7407217 w 1432"/>
                  <a:gd name="T33" fmla="*/ 166720 h 3492"/>
                  <a:gd name="T34" fmla="*/ 7196131 w 1432"/>
                  <a:gd name="T35" fmla="*/ 150481 h 3492"/>
                  <a:gd name="T36" fmla="*/ 6965855 w 1432"/>
                  <a:gd name="T37" fmla="*/ 135015 h 3492"/>
                  <a:gd name="T38" fmla="*/ 6709992 w 1432"/>
                  <a:gd name="T39" fmla="*/ 120787 h 3492"/>
                  <a:gd name="T40" fmla="*/ 6441337 w 1432"/>
                  <a:gd name="T41" fmla="*/ 107641 h 3492"/>
                  <a:gd name="T42" fmla="*/ 6153491 w 1432"/>
                  <a:gd name="T43" fmla="*/ 95423 h 3492"/>
                  <a:gd name="T44" fmla="*/ 5840060 w 1432"/>
                  <a:gd name="T45" fmla="*/ 84133 h 3492"/>
                  <a:gd name="T46" fmla="*/ 5501042 w 1432"/>
                  <a:gd name="T47" fmla="*/ 73462 h 3492"/>
                  <a:gd name="T48" fmla="*/ 5142835 w 1432"/>
                  <a:gd name="T49" fmla="*/ 63873 h 3492"/>
                  <a:gd name="T50" fmla="*/ 4759041 w 1432"/>
                  <a:gd name="T51" fmla="*/ 54748 h 3492"/>
                  <a:gd name="T52" fmla="*/ 4349661 w 1432"/>
                  <a:gd name="T53" fmla="*/ 46552 h 3492"/>
                  <a:gd name="T54" fmla="*/ 3908299 w 1432"/>
                  <a:gd name="T55" fmla="*/ 38973 h 3492"/>
                  <a:gd name="T56" fmla="*/ 3447746 w 1432"/>
                  <a:gd name="T57" fmla="*/ 31859 h 3492"/>
                  <a:gd name="T58" fmla="*/ 2948815 w 1432"/>
                  <a:gd name="T59" fmla="*/ 25518 h 3492"/>
                  <a:gd name="T60" fmla="*/ 2424297 w 1432"/>
                  <a:gd name="T61" fmla="*/ 19796 h 3492"/>
                  <a:gd name="T62" fmla="*/ 1867796 w 1432"/>
                  <a:gd name="T63" fmla="*/ 14228 h 3492"/>
                  <a:gd name="T64" fmla="*/ 1279312 w 1432"/>
                  <a:gd name="T65" fmla="*/ 9125 h 3492"/>
                  <a:gd name="T66" fmla="*/ 658846 w 1432"/>
                  <a:gd name="T67" fmla="*/ 4330 h 3492"/>
                  <a:gd name="T68" fmla="*/ 0 w 1432"/>
                  <a:gd name="T69" fmla="*/ 0 h 349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32" h="3492">
                    <a:moveTo>
                      <a:pt x="0" y="0"/>
                    </a:moveTo>
                    <a:lnTo>
                      <a:pt x="1432" y="0"/>
                    </a:lnTo>
                    <a:lnTo>
                      <a:pt x="1432" y="3492"/>
                    </a:lnTo>
                    <a:lnTo>
                      <a:pt x="1419" y="3252"/>
                    </a:lnTo>
                    <a:lnTo>
                      <a:pt x="1406" y="3024"/>
                    </a:lnTo>
                    <a:lnTo>
                      <a:pt x="1393" y="2807"/>
                    </a:lnTo>
                    <a:lnTo>
                      <a:pt x="1379" y="2601"/>
                    </a:lnTo>
                    <a:lnTo>
                      <a:pt x="1364" y="2407"/>
                    </a:lnTo>
                    <a:lnTo>
                      <a:pt x="1348" y="2222"/>
                    </a:lnTo>
                    <a:lnTo>
                      <a:pt x="1330" y="2047"/>
                    </a:lnTo>
                    <a:lnTo>
                      <a:pt x="1311" y="1881"/>
                    </a:lnTo>
                    <a:lnTo>
                      <a:pt x="1291" y="1726"/>
                    </a:lnTo>
                    <a:lnTo>
                      <a:pt x="1268" y="1580"/>
                    </a:lnTo>
                    <a:lnTo>
                      <a:pt x="1245" y="1442"/>
                    </a:lnTo>
                    <a:lnTo>
                      <a:pt x="1218" y="1313"/>
                    </a:lnTo>
                    <a:lnTo>
                      <a:pt x="1190" y="1192"/>
                    </a:lnTo>
                    <a:lnTo>
                      <a:pt x="1158" y="1078"/>
                    </a:lnTo>
                    <a:lnTo>
                      <a:pt x="1125" y="973"/>
                    </a:lnTo>
                    <a:lnTo>
                      <a:pt x="1089" y="873"/>
                    </a:lnTo>
                    <a:lnTo>
                      <a:pt x="1049" y="781"/>
                    </a:lnTo>
                    <a:lnTo>
                      <a:pt x="1007" y="696"/>
                    </a:lnTo>
                    <a:lnTo>
                      <a:pt x="962" y="617"/>
                    </a:lnTo>
                    <a:lnTo>
                      <a:pt x="913" y="544"/>
                    </a:lnTo>
                    <a:lnTo>
                      <a:pt x="860" y="475"/>
                    </a:lnTo>
                    <a:lnTo>
                      <a:pt x="804" y="413"/>
                    </a:lnTo>
                    <a:lnTo>
                      <a:pt x="744" y="354"/>
                    </a:lnTo>
                    <a:lnTo>
                      <a:pt x="680" y="301"/>
                    </a:lnTo>
                    <a:lnTo>
                      <a:pt x="611" y="252"/>
                    </a:lnTo>
                    <a:lnTo>
                      <a:pt x="539" y="206"/>
                    </a:lnTo>
                    <a:lnTo>
                      <a:pt x="461" y="165"/>
                    </a:lnTo>
                    <a:lnTo>
                      <a:pt x="379" y="128"/>
                    </a:lnTo>
                    <a:lnTo>
                      <a:pt x="292" y="92"/>
                    </a:lnTo>
                    <a:lnTo>
                      <a:pt x="200" y="59"/>
                    </a:lnTo>
                    <a:lnTo>
                      <a:pt x="103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MY" dirty="0"/>
              </a:p>
            </p:txBody>
          </p:sp>
          <p:sp>
            <p:nvSpPr>
              <p:cNvPr id="1039" name="Freeform 7"/>
              <p:cNvSpPr>
                <a:spLocks/>
              </p:cNvSpPr>
              <p:nvPr/>
            </p:nvSpPr>
            <p:spPr bwMode="auto">
              <a:xfrm flipH="1" flipV="1">
                <a:off x="-36513" y="6129300"/>
                <a:ext cx="9159875" cy="540060"/>
              </a:xfrm>
              <a:custGeom>
                <a:avLst/>
                <a:gdLst>
                  <a:gd name="T0" fmla="*/ 0 w 1432"/>
                  <a:gd name="T1" fmla="*/ 0 h 3492"/>
                  <a:gd name="T2" fmla="*/ 9159875 w 1432"/>
                  <a:gd name="T3" fmla="*/ 0 h 3492"/>
                  <a:gd name="T4" fmla="*/ 9159875 w 1432"/>
                  <a:gd name="T5" fmla="*/ 540060 h 3492"/>
                  <a:gd name="T6" fmla="*/ 9076720 w 1432"/>
                  <a:gd name="T7" fmla="*/ 502942 h 3492"/>
                  <a:gd name="T8" fmla="*/ 8993564 w 1432"/>
                  <a:gd name="T9" fmla="*/ 467681 h 3492"/>
                  <a:gd name="T10" fmla="*/ 8910409 w 1432"/>
                  <a:gd name="T11" fmla="*/ 434120 h 3492"/>
                  <a:gd name="T12" fmla="*/ 8820857 w 1432"/>
                  <a:gd name="T13" fmla="*/ 402261 h 3492"/>
                  <a:gd name="T14" fmla="*/ 8724909 w 1432"/>
                  <a:gd name="T15" fmla="*/ 372258 h 3492"/>
                  <a:gd name="T16" fmla="*/ 8622564 w 1432"/>
                  <a:gd name="T17" fmla="*/ 343646 h 3492"/>
                  <a:gd name="T18" fmla="*/ 8507426 w 1432"/>
                  <a:gd name="T19" fmla="*/ 316582 h 3492"/>
                  <a:gd name="T20" fmla="*/ 8385891 w 1432"/>
                  <a:gd name="T21" fmla="*/ 290909 h 3492"/>
                  <a:gd name="T22" fmla="*/ 8257960 w 1432"/>
                  <a:gd name="T23" fmla="*/ 266937 h 3492"/>
                  <a:gd name="T24" fmla="*/ 8110839 w 1432"/>
                  <a:gd name="T25" fmla="*/ 244357 h 3492"/>
                  <a:gd name="T26" fmla="*/ 7963718 w 1432"/>
                  <a:gd name="T27" fmla="*/ 223014 h 3492"/>
                  <a:gd name="T28" fmla="*/ 7791011 w 1432"/>
                  <a:gd name="T29" fmla="*/ 203064 h 3492"/>
                  <a:gd name="T30" fmla="*/ 7611907 w 1432"/>
                  <a:gd name="T31" fmla="*/ 184350 h 3492"/>
                  <a:gd name="T32" fmla="*/ 7407217 w 1432"/>
                  <a:gd name="T33" fmla="*/ 166720 h 3492"/>
                  <a:gd name="T34" fmla="*/ 7196131 w 1432"/>
                  <a:gd name="T35" fmla="*/ 150481 h 3492"/>
                  <a:gd name="T36" fmla="*/ 6965855 w 1432"/>
                  <a:gd name="T37" fmla="*/ 135015 h 3492"/>
                  <a:gd name="T38" fmla="*/ 6709992 w 1432"/>
                  <a:gd name="T39" fmla="*/ 120787 h 3492"/>
                  <a:gd name="T40" fmla="*/ 6441337 w 1432"/>
                  <a:gd name="T41" fmla="*/ 107641 h 3492"/>
                  <a:gd name="T42" fmla="*/ 6153491 w 1432"/>
                  <a:gd name="T43" fmla="*/ 95423 h 3492"/>
                  <a:gd name="T44" fmla="*/ 5840060 w 1432"/>
                  <a:gd name="T45" fmla="*/ 84133 h 3492"/>
                  <a:gd name="T46" fmla="*/ 5501042 w 1432"/>
                  <a:gd name="T47" fmla="*/ 73462 h 3492"/>
                  <a:gd name="T48" fmla="*/ 5142835 w 1432"/>
                  <a:gd name="T49" fmla="*/ 63873 h 3492"/>
                  <a:gd name="T50" fmla="*/ 4759041 w 1432"/>
                  <a:gd name="T51" fmla="*/ 54748 h 3492"/>
                  <a:gd name="T52" fmla="*/ 4349661 w 1432"/>
                  <a:gd name="T53" fmla="*/ 46552 h 3492"/>
                  <a:gd name="T54" fmla="*/ 3908299 w 1432"/>
                  <a:gd name="T55" fmla="*/ 38973 h 3492"/>
                  <a:gd name="T56" fmla="*/ 3447746 w 1432"/>
                  <a:gd name="T57" fmla="*/ 31859 h 3492"/>
                  <a:gd name="T58" fmla="*/ 2948815 w 1432"/>
                  <a:gd name="T59" fmla="*/ 25518 h 3492"/>
                  <a:gd name="T60" fmla="*/ 2424297 w 1432"/>
                  <a:gd name="T61" fmla="*/ 19796 h 3492"/>
                  <a:gd name="T62" fmla="*/ 1867796 w 1432"/>
                  <a:gd name="T63" fmla="*/ 14228 h 3492"/>
                  <a:gd name="T64" fmla="*/ 1279312 w 1432"/>
                  <a:gd name="T65" fmla="*/ 9125 h 3492"/>
                  <a:gd name="T66" fmla="*/ 658846 w 1432"/>
                  <a:gd name="T67" fmla="*/ 4330 h 3492"/>
                  <a:gd name="T68" fmla="*/ 0 w 1432"/>
                  <a:gd name="T69" fmla="*/ 0 h 349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32" h="3492">
                    <a:moveTo>
                      <a:pt x="0" y="0"/>
                    </a:moveTo>
                    <a:lnTo>
                      <a:pt x="1432" y="0"/>
                    </a:lnTo>
                    <a:lnTo>
                      <a:pt x="1432" y="3492"/>
                    </a:lnTo>
                    <a:lnTo>
                      <a:pt x="1419" y="3252"/>
                    </a:lnTo>
                    <a:lnTo>
                      <a:pt x="1406" y="3024"/>
                    </a:lnTo>
                    <a:lnTo>
                      <a:pt x="1393" y="2807"/>
                    </a:lnTo>
                    <a:lnTo>
                      <a:pt x="1379" y="2601"/>
                    </a:lnTo>
                    <a:lnTo>
                      <a:pt x="1364" y="2407"/>
                    </a:lnTo>
                    <a:lnTo>
                      <a:pt x="1348" y="2222"/>
                    </a:lnTo>
                    <a:lnTo>
                      <a:pt x="1330" y="2047"/>
                    </a:lnTo>
                    <a:lnTo>
                      <a:pt x="1311" y="1881"/>
                    </a:lnTo>
                    <a:lnTo>
                      <a:pt x="1291" y="1726"/>
                    </a:lnTo>
                    <a:lnTo>
                      <a:pt x="1268" y="1580"/>
                    </a:lnTo>
                    <a:lnTo>
                      <a:pt x="1245" y="1442"/>
                    </a:lnTo>
                    <a:lnTo>
                      <a:pt x="1218" y="1313"/>
                    </a:lnTo>
                    <a:lnTo>
                      <a:pt x="1190" y="1192"/>
                    </a:lnTo>
                    <a:lnTo>
                      <a:pt x="1158" y="1078"/>
                    </a:lnTo>
                    <a:lnTo>
                      <a:pt x="1125" y="973"/>
                    </a:lnTo>
                    <a:lnTo>
                      <a:pt x="1089" y="873"/>
                    </a:lnTo>
                    <a:lnTo>
                      <a:pt x="1049" y="781"/>
                    </a:lnTo>
                    <a:lnTo>
                      <a:pt x="1007" y="696"/>
                    </a:lnTo>
                    <a:lnTo>
                      <a:pt x="962" y="617"/>
                    </a:lnTo>
                    <a:lnTo>
                      <a:pt x="913" y="544"/>
                    </a:lnTo>
                    <a:lnTo>
                      <a:pt x="860" y="475"/>
                    </a:lnTo>
                    <a:lnTo>
                      <a:pt x="804" y="413"/>
                    </a:lnTo>
                    <a:lnTo>
                      <a:pt x="744" y="354"/>
                    </a:lnTo>
                    <a:lnTo>
                      <a:pt x="680" y="301"/>
                    </a:lnTo>
                    <a:lnTo>
                      <a:pt x="611" y="252"/>
                    </a:lnTo>
                    <a:lnTo>
                      <a:pt x="539" y="206"/>
                    </a:lnTo>
                    <a:lnTo>
                      <a:pt x="461" y="165"/>
                    </a:lnTo>
                    <a:lnTo>
                      <a:pt x="379" y="128"/>
                    </a:lnTo>
                    <a:lnTo>
                      <a:pt x="292" y="92"/>
                    </a:lnTo>
                    <a:lnTo>
                      <a:pt x="200" y="59"/>
                    </a:lnTo>
                    <a:lnTo>
                      <a:pt x="103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MY" dirty="0"/>
              </a:p>
            </p:txBody>
          </p:sp>
        </p:grpSp>
        <p:sp>
          <p:nvSpPr>
            <p:cNvPr id="46" name="Footer Placeholder 4"/>
            <p:cNvSpPr txBox="1">
              <a:spLocks/>
            </p:cNvSpPr>
            <p:nvPr/>
          </p:nvSpPr>
          <p:spPr>
            <a:xfrm>
              <a:off x="-36513" y="6524625"/>
              <a:ext cx="9217026" cy="360363"/>
            </a:xfrm>
            <a:prstGeom prst="rect">
              <a:avLst/>
            </a:prstGeom>
            <a:solidFill>
              <a:srgbClr val="002060"/>
            </a:solidFill>
          </p:spPr>
          <p:txBody>
            <a:bodyPr lIns="90000" tIns="72000"/>
            <a:lstStyle>
              <a:defPPr>
                <a:defRPr lang="en-US"/>
              </a:defPPr>
              <a:lvl1pPr algn="ctr" rtl="0" fontAlgn="auto">
                <a:spcBef>
                  <a:spcPts val="0"/>
                </a:spcBef>
                <a:spcAft>
                  <a:spcPts val="0"/>
                </a:spcAft>
                <a:defRPr sz="1000" kern="1200">
                  <a:solidFill>
                    <a:schemeClr val="tx2">
                      <a:lumMod val="20000"/>
                      <a:lumOff val="8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l">
                <a:defRPr/>
              </a:pPr>
              <a:r>
                <a:rPr lang="en-MY" b="1" dirty="0" smtClean="0"/>
                <a:t>   www.weststar-aviation.aero		Copyright © 2015 Weststar Aviation Services Sdn Bhd</a:t>
              </a:r>
              <a:endParaRPr lang="en-MY" b="1" dirty="0"/>
            </a:p>
          </p:txBody>
        </p:sp>
      </p:grpSp>
      <p:sp>
        <p:nvSpPr>
          <p:cNvPr id="4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04025" y="6519863"/>
            <a:ext cx="2133600" cy="293687"/>
          </a:xfrm>
          <a:prstGeom prst="rect">
            <a:avLst/>
          </a:prstGeom>
        </p:spPr>
        <p:txBody>
          <a:bodyPr/>
          <a:lstStyle>
            <a:lvl1pPr algn="r">
              <a:defRPr sz="1300" b="1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en-US" smtClean="0"/>
              <a:t> |    </a:t>
            </a:r>
            <a:fld id="{8AC50A4F-9D77-4DA5-ADDB-BCA2B818372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47" r:id="rId13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768D5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68D5A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68D5A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68D5A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68D5A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68D5A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68D5A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68D5A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68D5A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AF973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AF973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AF973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AF973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AF973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34"/>
          <a:stretch>
            <a:fillRect/>
          </a:stretch>
        </p:blipFill>
        <p:spPr bwMode="auto">
          <a:xfrm>
            <a:off x="238125" y="1557338"/>
            <a:ext cx="865505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0" y="0"/>
            <a:ext cx="9188450" cy="6570663"/>
          </a:xfrm>
          <a:prstGeom prst="roundRect">
            <a:avLst>
              <a:gd name="adj" fmla="val 3321"/>
            </a:avLst>
          </a:prstGeom>
          <a:solidFill>
            <a:srgbClr val="FFFFFF">
              <a:alpha val="89804"/>
            </a:srgb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 dirty="0"/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2053" name="Group 29"/>
          <p:cNvGrpSpPr>
            <a:grpSpLocks/>
          </p:cNvGrpSpPr>
          <p:nvPr/>
        </p:nvGrpSpPr>
        <p:grpSpPr bwMode="auto">
          <a:xfrm flipV="1">
            <a:off x="-87313" y="6172200"/>
            <a:ext cx="9293226" cy="166688"/>
            <a:chOff x="-72857" y="263452"/>
            <a:chExt cx="9291972" cy="166717"/>
          </a:xfrm>
        </p:grpSpPr>
        <p:sp>
          <p:nvSpPr>
            <p:cNvPr id="3" name="Freeform 7"/>
            <p:cNvSpPr>
              <a:spLocks/>
            </p:cNvSpPr>
            <p:nvPr userDrawn="1"/>
          </p:nvSpPr>
          <p:spPr bwMode="auto">
            <a:xfrm rot="20661825" flipH="1">
              <a:off x="-72857" y="263452"/>
              <a:ext cx="2387548" cy="166716"/>
            </a:xfrm>
            <a:custGeom>
              <a:avLst/>
              <a:gdLst>
                <a:gd name="T0" fmla="*/ 0 w 8087"/>
                <a:gd name="T1" fmla="*/ 0 h 10000"/>
                <a:gd name="T2" fmla="*/ 2147483647 w 8087"/>
                <a:gd name="T3" fmla="*/ 2147483647 h 10000"/>
                <a:gd name="T4" fmla="*/ 2147483647 w 8087"/>
                <a:gd name="T5" fmla="*/ 2147483647 h 10000"/>
                <a:gd name="T6" fmla="*/ 2147483647 w 8087"/>
                <a:gd name="T7" fmla="*/ 2147483647 h 10000"/>
                <a:gd name="T8" fmla="*/ 2147483647 w 8087"/>
                <a:gd name="T9" fmla="*/ 2147483647 h 10000"/>
                <a:gd name="T10" fmla="*/ 2147483647 w 8087"/>
                <a:gd name="T11" fmla="*/ 2147483647 h 10000"/>
                <a:gd name="T12" fmla="*/ 2147483647 w 8087"/>
                <a:gd name="T13" fmla="*/ 2147483647 h 10000"/>
                <a:gd name="T14" fmla="*/ 2147483647 w 8087"/>
                <a:gd name="T15" fmla="*/ 2147483647 h 10000"/>
                <a:gd name="T16" fmla="*/ 2147483647 w 8087"/>
                <a:gd name="T17" fmla="*/ 2147483647 h 10000"/>
                <a:gd name="T18" fmla="*/ 2147483647 w 8087"/>
                <a:gd name="T19" fmla="*/ 2147483647 h 10000"/>
                <a:gd name="T20" fmla="*/ 2147483647 w 8087"/>
                <a:gd name="T21" fmla="*/ 2147483647 h 10000"/>
                <a:gd name="T22" fmla="*/ 2147483647 w 8087"/>
                <a:gd name="T23" fmla="*/ 2147483647 h 10000"/>
                <a:gd name="T24" fmla="*/ 2147483647 w 8087"/>
                <a:gd name="T25" fmla="*/ 2147483647 h 10000"/>
                <a:gd name="T26" fmla="*/ 2147483647 w 8087"/>
                <a:gd name="T27" fmla="*/ 2147483647 h 10000"/>
                <a:gd name="T28" fmla="*/ 2147483647 w 8087"/>
                <a:gd name="T29" fmla="*/ 2147483647 h 10000"/>
                <a:gd name="T30" fmla="*/ 2147483647 w 8087"/>
                <a:gd name="T31" fmla="*/ 2147483647 h 10000"/>
                <a:gd name="T32" fmla="*/ 2147483647 w 8087"/>
                <a:gd name="T33" fmla="*/ 2147483647 h 10000"/>
                <a:gd name="T34" fmla="*/ 2147483647 w 8087"/>
                <a:gd name="T35" fmla="*/ 2147483647 h 10000"/>
                <a:gd name="T36" fmla="*/ 2147483647 w 8087"/>
                <a:gd name="T37" fmla="*/ 2147483647 h 10000"/>
                <a:gd name="T38" fmla="*/ 2147483647 w 8087"/>
                <a:gd name="T39" fmla="*/ 2147483647 h 10000"/>
                <a:gd name="T40" fmla="*/ 0 w 8087"/>
                <a:gd name="T41" fmla="*/ 0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87" h="10000">
                  <a:moveTo>
                    <a:pt x="0" y="0"/>
                  </a:moveTo>
                  <a:lnTo>
                    <a:pt x="7942" y="510"/>
                  </a:lnTo>
                  <a:cubicBezTo>
                    <a:pt x="7990" y="3673"/>
                    <a:pt x="8039" y="6837"/>
                    <a:pt x="8087" y="10000"/>
                  </a:cubicBezTo>
                  <a:lnTo>
                    <a:pt x="7856" y="9025"/>
                  </a:lnTo>
                  <a:cubicBezTo>
                    <a:pt x="7772" y="8716"/>
                    <a:pt x="7689" y="8407"/>
                    <a:pt x="7605" y="8098"/>
                  </a:cubicBezTo>
                  <a:cubicBezTo>
                    <a:pt x="7512" y="7814"/>
                    <a:pt x="7418" y="7531"/>
                    <a:pt x="7325" y="7247"/>
                  </a:cubicBezTo>
                  <a:lnTo>
                    <a:pt x="7032" y="6456"/>
                  </a:lnTo>
                  <a:lnTo>
                    <a:pt x="6718" y="5724"/>
                  </a:lnTo>
                  <a:lnTo>
                    <a:pt x="6376" y="5047"/>
                  </a:lnTo>
                  <a:lnTo>
                    <a:pt x="6006" y="4406"/>
                  </a:lnTo>
                  <a:lnTo>
                    <a:pt x="5615" y="3832"/>
                  </a:lnTo>
                  <a:lnTo>
                    <a:pt x="5196" y="3285"/>
                  </a:lnTo>
                  <a:lnTo>
                    <a:pt x="4749" y="2792"/>
                  </a:lnTo>
                  <a:lnTo>
                    <a:pt x="4267" y="2339"/>
                  </a:lnTo>
                  <a:lnTo>
                    <a:pt x="3764" y="1911"/>
                  </a:lnTo>
                  <a:lnTo>
                    <a:pt x="3219" y="1532"/>
                  </a:lnTo>
                  <a:lnTo>
                    <a:pt x="2647" y="1189"/>
                  </a:lnTo>
                  <a:lnTo>
                    <a:pt x="2039" y="852"/>
                  </a:lnTo>
                  <a:lnTo>
                    <a:pt x="1397" y="547"/>
                  </a:lnTo>
                  <a:lnTo>
                    <a:pt x="719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6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 dirty="0"/>
            </a:p>
          </p:txBody>
        </p:sp>
        <p:sp>
          <p:nvSpPr>
            <p:cNvPr id="2064" name="Freeform 7"/>
            <p:cNvSpPr>
              <a:spLocks/>
            </p:cNvSpPr>
            <p:nvPr userDrawn="1"/>
          </p:nvSpPr>
          <p:spPr bwMode="auto">
            <a:xfrm rot="938175">
              <a:off x="6831567" y="263453"/>
              <a:ext cx="2387548" cy="166716"/>
            </a:xfrm>
            <a:custGeom>
              <a:avLst/>
              <a:gdLst>
                <a:gd name="T0" fmla="*/ 0 w 8087"/>
                <a:gd name="T1" fmla="*/ 0 h 10000"/>
                <a:gd name="T2" fmla="*/ 2147483647 w 8087"/>
                <a:gd name="T3" fmla="*/ 2147483647 h 10000"/>
                <a:gd name="T4" fmla="*/ 2147483647 w 8087"/>
                <a:gd name="T5" fmla="*/ 2147483647 h 10000"/>
                <a:gd name="T6" fmla="*/ 2147483647 w 8087"/>
                <a:gd name="T7" fmla="*/ 2147483647 h 10000"/>
                <a:gd name="T8" fmla="*/ 2147483647 w 8087"/>
                <a:gd name="T9" fmla="*/ 2147483647 h 10000"/>
                <a:gd name="T10" fmla="*/ 2147483647 w 8087"/>
                <a:gd name="T11" fmla="*/ 2147483647 h 10000"/>
                <a:gd name="T12" fmla="*/ 2147483647 w 8087"/>
                <a:gd name="T13" fmla="*/ 2147483647 h 10000"/>
                <a:gd name="T14" fmla="*/ 2147483647 w 8087"/>
                <a:gd name="T15" fmla="*/ 2147483647 h 10000"/>
                <a:gd name="T16" fmla="*/ 2147483647 w 8087"/>
                <a:gd name="T17" fmla="*/ 2147483647 h 10000"/>
                <a:gd name="T18" fmla="*/ 2147483647 w 8087"/>
                <a:gd name="T19" fmla="*/ 2147483647 h 10000"/>
                <a:gd name="T20" fmla="*/ 2147483647 w 8087"/>
                <a:gd name="T21" fmla="*/ 2147483647 h 10000"/>
                <a:gd name="T22" fmla="*/ 2147483647 w 8087"/>
                <a:gd name="T23" fmla="*/ 2147483647 h 10000"/>
                <a:gd name="T24" fmla="*/ 2147483647 w 8087"/>
                <a:gd name="T25" fmla="*/ 2147483647 h 10000"/>
                <a:gd name="T26" fmla="*/ 2147483647 w 8087"/>
                <a:gd name="T27" fmla="*/ 2147483647 h 10000"/>
                <a:gd name="T28" fmla="*/ 2147483647 w 8087"/>
                <a:gd name="T29" fmla="*/ 2147483647 h 10000"/>
                <a:gd name="T30" fmla="*/ 2147483647 w 8087"/>
                <a:gd name="T31" fmla="*/ 2147483647 h 10000"/>
                <a:gd name="T32" fmla="*/ 2147483647 w 8087"/>
                <a:gd name="T33" fmla="*/ 2147483647 h 10000"/>
                <a:gd name="T34" fmla="*/ 2147483647 w 8087"/>
                <a:gd name="T35" fmla="*/ 2147483647 h 10000"/>
                <a:gd name="T36" fmla="*/ 2147483647 w 8087"/>
                <a:gd name="T37" fmla="*/ 2147483647 h 10000"/>
                <a:gd name="T38" fmla="*/ 2147483647 w 8087"/>
                <a:gd name="T39" fmla="*/ 2147483647 h 10000"/>
                <a:gd name="T40" fmla="*/ 0 w 8087"/>
                <a:gd name="T41" fmla="*/ 0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87" h="10000">
                  <a:moveTo>
                    <a:pt x="0" y="0"/>
                  </a:moveTo>
                  <a:lnTo>
                    <a:pt x="7942" y="510"/>
                  </a:lnTo>
                  <a:cubicBezTo>
                    <a:pt x="7990" y="3673"/>
                    <a:pt x="8039" y="6837"/>
                    <a:pt x="8087" y="10000"/>
                  </a:cubicBezTo>
                  <a:lnTo>
                    <a:pt x="7856" y="9025"/>
                  </a:lnTo>
                  <a:cubicBezTo>
                    <a:pt x="7772" y="8716"/>
                    <a:pt x="7689" y="8407"/>
                    <a:pt x="7605" y="8098"/>
                  </a:cubicBezTo>
                  <a:cubicBezTo>
                    <a:pt x="7512" y="7814"/>
                    <a:pt x="7418" y="7531"/>
                    <a:pt x="7325" y="7247"/>
                  </a:cubicBezTo>
                  <a:lnTo>
                    <a:pt x="7032" y="6456"/>
                  </a:lnTo>
                  <a:lnTo>
                    <a:pt x="6718" y="5724"/>
                  </a:lnTo>
                  <a:lnTo>
                    <a:pt x="6376" y="5047"/>
                  </a:lnTo>
                  <a:lnTo>
                    <a:pt x="6006" y="4406"/>
                  </a:lnTo>
                  <a:lnTo>
                    <a:pt x="5615" y="3832"/>
                  </a:lnTo>
                  <a:lnTo>
                    <a:pt x="5196" y="3285"/>
                  </a:lnTo>
                  <a:lnTo>
                    <a:pt x="4749" y="2792"/>
                  </a:lnTo>
                  <a:lnTo>
                    <a:pt x="4267" y="2339"/>
                  </a:lnTo>
                  <a:lnTo>
                    <a:pt x="3764" y="1911"/>
                  </a:lnTo>
                  <a:lnTo>
                    <a:pt x="3219" y="1532"/>
                  </a:lnTo>
                  <a:lnTo>
                    <a:pt x="2647" y="1189"/>
                  </a:lnTo>
                  <a:lnTo>
                    <a:pt x="2039" y="852"/>
                  </a:lnTo>
                  <a:lnTo>
                    <a:pt x="1397" y="547"/>
                  </a:lnTo>
                  <a:lnTo>
                    <a:pt x="719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6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 dirty="0"/>
            </a:p>
          </p:txBody>
        </p:sp>
      </p:grpSp>
      <p:grpSp>
        <p:nvGrpSpPr>
          <p:cNvPr id="2054" name="Group 32"/>
          <p:cNvGrpSpPr>
            <a:grpSpLocks/>
          </p:cNvGrpSpPr>
          <p:nvPr/>
        </p:nvGrpSpPr>
        <p:grpSpPr bwMode="auto">
          <a:xfrm>
            <a:off x="-73025" y="263525"/>
            <a:ext cx="9291638" cy="166688"/>
            <a:chOff x="-72857" y="263452"/>
            <a:chExt cx="9291972" cy="166717"/>
          </a:xfrm>
        </p:grpSpPr>
        <p:sp>
          <p:nvSpPr>
            <p:cNvPr id="4" name="Freeform 7"/>
            <p:cNvSpPr>
              <a:spLocks/>
            </p:cNvSpPr>
            <p:nvPr userDrawn="1"/>
          </p:nvSpPr>
          <p:spPr bwMode="auto">
            <a:xfrm rot="20661825" flipH="1">
              <a:off x="-72857" y="263452"/>
              <a:ext cx="2387548" cy="166716"/>
            </a:xfrm>
            <a:custGeom>
              <a:avLst/>
              <a:gdLst>
                <a:gd name="T0" fmla="*/ 0 w 8087"/>
                <a:gd name="T1" fmla="*/ 0 h 10000"/>
                <a:gd name="T2" fmla="*/ 2147483647 w 8087"/>
                <a:gd name="T3" fmla="*/ 2147483647 h 10000"/>
                <a:gd name="T4" fmla="*/ 2147483647 w 8087"/>
                <a:gd name="T5" fmla="*/ 2147483647 h 10000"/>
                <a:gd name="T6" fmla="*/ 2147483647 w 8087"/>
                <a:gd name="T7" fmla="*/ 2147483647 h 10000"/>
                <a:gd name="T8" fmla="*/ 2147483647 w 8087"/>
                <a:gd name="T9" fmla="*/ 2147483647 h 10000"/>
                <a:gd name="T10" fmla="*/ 2147483647 w 8087"/>
                <a:gd name="T11" fmla="*/ 2147483647 h 10000"/>
                <a:gd name="T12" fmla="*/ 2147483647 w 8087"/>
                <a:gd name="T13" fmla="*/ 2147483647 h 10000"/>
                <a:gd name="T14" fmla="*/ 2147483647 w 8087"/>
                <a:gd name="T15" fmla="*/ 2147483647 h 10000"/>
                <a:gd name="T16" fmla="*/ 2147483647 w 8087"/>
                <a:gd name="T17" fmla="*/ 2147483647 h 10000"/>
                <a:gd name="T18" fmla="*/ 2147483647 w 8087"/>
                <a:gd name="T19" fmla="*/ 2147483647 h 10000"/>
                <a:gd name="T20" fmla="*/ 2147483647 w 8087"/>
                <a:gd name="T21" fmla="*/ 2147483647 h 10000"/>
                <a:gd name="T22" fmla="*/ 2147483647 w 8087"/>
                <a:gd name="T23" fmla="*/ 2147483647 h 10000"/>
                <a:gd name="T24" fmla="*/ 2147483647 w 8087"/>
                <a:gd name="T25" fmla="*/ 2147483647 h 10000"/>
                <a:gd name="T26" fmla="*/ 2147483647 w 8087"/>
                <a:gd name="T27" fmla="*/ 2147483647 h 10000"/>
                <a:gd name="T28" fmla="*/ 2147483647 w 8087"/>
                <a:gd name="T29" fmla="*/ 2147483647 h 10000"/>
                <a:gd name="T30" fmla="*/ 2147483647 w 8087"/>
                <a:gd name="T31" fmla="*/ 2147483647 h 10000"/>
                <a:gd name="T32" fmla="*/ 2147483647 w 8087"/>
                <a:gd name="T33" fmla="*/ 2147483647 h 10000"/>
                <a:gd name="T34" fmla="*/ 2147483647 w 8087"/>
                <a:gd name="T35" fmla="*/ 2147483647 h 10000"/>
                <a:gd name="T36" fmla="*/ 2147483647 w 8087"/>
                <a:gd name="T37" fmla="*/ 2147483647 h 10000"/>
                <a:gd name="T38" fmla="*/ 2147483647 w 8087"/>
                <a:gd name="T39" fmla="*/ 2147483647 h 10000"/>
                <a:gd name="T40" fmla="*/ 0 w 8087"/>
                <a:gd name="T41" fmla="*/ 0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87" h="10000">
                  <a:moveTo>
                    <a:pt x="0" y="0"/>
                  </a:moveTo>
                  <a:lnTo>
                    <a:pt x="7942" y="510"/>
                  </a:lnTo>
                  <a:cubicBezTo>
                    <a:pt x="7990" y="3673"/>
                    <a:pt x="8039" y="6837"/>
                    <a:pt x="8087" y="10000"/>
                  </a:cubicBezTo>
                  <a:lnTo>
                    <a:pt x="7856" y="9025"/>
                  </a:lnTo>
                  <a:cubicBezTo>
                    <a:pt x="7772" y="8716"/>
                    <a:pt x="7689" y="8407"/>
                    <a:pt x="7605" y="8098"/>
                  </a:cubicBezTo>
                  <a:cubicBezTo>
                    <a:pt x="7512" y="7814"/>
                    <a:pt x="7418" y="7531"/>
                    <a:pt x="7325" y="7247"/>
                  </a:cubicBezTo>
                  <a:lnTo>
                    <a:pt x="7032" y="6456"/>
                  </a:lnTo>
                  <a:lnTo>
                    <a:pt x="6718" y="5724"/>
                  </a:lnTo>
                  <a:lnTo>
                    <a:pt x="6376" y="5047"/>
                  </a:lnTo>
                  <a:lnTo>
                    <a:pt x="6006" y="4406"/>
                  </a:lnTo>
                  <a:lnTo>
                    <a:pt x="5615" y="3832"/>
                  </a:lnTo>
                  <a:lnTo>
                    <a:pt x="5196" y="3285"/>
                  </a:lnTo>
                  <a:lnTo>
                    <a:pt x="4749" y="2792"/>
                  </a:lnTo>
                  <a:lnTo>
                    <a:pt x="4267" y="2339"/>
                  </a:lnTo>
                  <a:lnTo>
                    <a:pt x="3764" y="1911"/>
                  </a:lnTo>
                  <a:lnTo>
                    <a:pt x="3219" y="1532"/>
                  </a:lnTo>
                  <a:lnTo>
                    <a:pt x="2647" y="1189"/>
                  </a:lnTo>
                  <a:lnTo>
                    <a:pt x="2039" y="852"/>
                  </a:lnTo>
                  <a:lnTo>
                    <a:pt x="1397" y="547"/>
                  </a:lnTo>
                  <a:lnTo>
                    <a:pt x="719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6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 dirty="0"/>
            </a:p>
          </p:txBody>
        </p:sp>
        <p:sp>
          <p:nvSpPr>
            <p:cNvPr id="5" name="Freeform 7"/>
            <p:cNvSpPr>
              <a:spLocks/>
            </p:cNvSpPr>
            <p:nvPr userDrawn="1"/>
          </p:nvSpPr>
          <p:spPr bwMode="auto">
            <a:xfrm rot="938175">
              <a:off x="6831567" y="263453"/>
              <a:ext cx="2387548" cy="166716"/>
            </a:xfrm>
            <a:custGeom>
              <a:avLst/>
              <a:gdLst>
                <a:gd name="T0" fmla="*/ 0 w 8087"/>
                <a:gd name="T1" fmla="*/ 0 h 10000"/>
                <a:gd name="T2" fmla="*/ 2147483647 w 8087"/>
                <a:gd name="T3" fmla="*/ 2147483647 h 10000"/>
                <a:gd name="T4" fmla="*/ 2147483647 w 8087"/>
                <a:gd name="T5" fmla="*/ 2147483647 h 10000"/>
                <a:gd name="T6" fmla="*/ 2147483647 w 8087"/>
                <a:gd name="T7" fmla="*/ 2147483647 h 10000"/>
                <a:gd name="T8" fmla="*/ 2147483647 w 8087"/>
                <a:gd name="T9" fmla="*/ 2147483647 h 10000"/>
                <a:gd name="T10" fmla="*/ 2147483647 w 8087"/>
                <a:gd name="T11" fmla="*/ 2147483647 h 10000"/>
                <a:gd name="T12" fmla="*/ 2147483647 w 8087"/>
                <a:gd name="T13" fmla="*/ 2147483647 h 10000"/>
                <a:gd name="T14" fmla="*/ 2147483647 w 8087"/>
                <a:gd name="T15" fmla="*/ 2147483647 h 10000"/>
                <a:gd name="T16" fmla="*/ 2147483647 w 8087"/>
                <a:gd name="T17" fmla="*/ 2147483647 h 10000"/>
                <a:gd name="T18" fmla="*/ 2147483647 w 8087"/>
                <a:gd name="T19" fmla="*/ 2147483647 h 10000"/>
                <a:gd name="T20" fmla="*/ 2147483647 w 8087"/>
                <a:gd name="T21" fmla="*/ 2147483647 h 10000"/>
                <a:gd name="T22" fmla="*/ 2147483647 w 8087"/>
                <a:gd name="T23" fmla="*/ 2147483647 h 10000"/>
                <a:gd name="T24" fmla="*/ 2147483647 w 8087"/>
                <a:gd name="T25" fmla="*/ 2147483647 h 10000"/>
                <a:gd name="T26" fmla="*/ 2147483647 w 8087"/>
                <a:gd name="T27" fmla="*/ 2147483647 h 10000"/>
                <a:gd name="T28" fmla="*/ 2147483647 w 8087"/>
                <a:gd name="T29" fmla="*/ 2147483647 h 10000"/>
                <a:gd name="T30" fmla="*/ 2147483647 w 8087"/>
                <a:gd name="T31" fmla="*/ 2147483647 h 10000"/>
                <a:gd name="T32" fmla="*/ 2147483647 w 8087"/>
                <a:gd name="T33" fmla="*/ 2147483647 h 10000"/>
                <a:gd name="T34" fmla="*/ 2147483647 w 8087"/>
                <a:gd name="T35" fmla="*/ 2147483647 h 10000"/>
                <a:gd name="T36" fmla="*/ 2147483647 w 8087"/>
                <a:gd name="T37" fmla="*/ 2147483647 h 10000"/>
                <a:gd name="T38" fmla="*/ 2147483647 w 8087"/>
                <a:gd name="T39" fmla="*/ 2147483647 h 10000"/>
                <a:gd name="T40" fmla="*/ 0 w 8087"/>
                <a:gd name="T41" fmla="*/ 0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87" h="10000">
                  <a:moveTo>
                    <a:pt x="0" y="0"/>
                  </a:moveTo>
                  <a:lnTo>
                    <a:pt x="7942" y="510"/>
                  </a:lnTo>
                  <a:cubicBezTo>
                    <a:pt x="7990" y="3673"/>
                    <a:pt x="8039" y="6837"/>
                    <a:pt x="8087" y="10000"/>
                  </a:cubicBezTo>
                  <a:lnTo>
                    <a:pt x="7856" y="9025"/>
                  </a:lnTo>
                  <a:cubicBezTo>
                    <a:pt x="7772" y="8716"/>
                    <a:pt x="7689" y="8407"/>
                    <a:pt x="7605" y="8098"/>
                  </a:cubicBezTo>
                  <a:cubicBezTo>
                    <a:pt x="7512" y="7814"/>
                    <a:pt x="7418" y="7531"/>
                    <a:pt x="7325" y="7247"/>
                  </a:cubicBezTo>
                  <a:lnTo>
                    <a:pt x="7032" y="6456"/>
                  </a:lnTo>
                  <a:lnTo>
                    <a:pt x="6718" y="5724"/>
                  </a:lnTo>
                  <a:lnTo>
                    <a:pt x="6376" y="5047"/>
                  </a:lnTo>
                  <a:lnTo>
                    <a:pt x="6006" y="4406"/>
                  </a:lnTo>
                  <a:lnTo>
                    <a:pt x="5615" y="3832"/>
                  </a:lnTo>
                  <a:lnTo>
                    <a:pt x="5196" y="3285"/>
                  </a:lnTo>
                  <a:lnTo>
                    <a:pt x="4749" y="2792"/>
                  </a:lnTo>
                  <a:lnTo>
                    <a:pt x="4267" y="2339"/>
                  </a:lnTo>
                  <a:lnTo>
                    <a:pt x="3764" y="1911"/>
                  </a:lnTo>
                  <a:lnTo>
                    <a:pt x="3219" y="1532"/>
                  </a:lnTo>
                  <a:lnTo>
                    <a:pt x="2647" y="1189"/>
                  </a:lnTo>
                  <a:lnTo>
                    <a:pt x="2039" y="852"/>
                  </a:lnTo>
                  <a:lnTo>
                    <a:pt x="1397" y="547"/>
                  </a:lnTo>
                  <a:lnTo>
                    <a:pt x="719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6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 dirty="0"/>
            </a:p>
          </p:txBody>
        </p:sp>
      </p:grpSp>
      <p:sp>
        <p:nvSpPr>
          <p:cNvPr id="20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6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188913"/>
            <a:ext cx="13589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117475" y="115888"/>
            <a:ext cx="8918575" cy="6302375"/>
          </a:xfrm>
          <a:prstGeom prst="roundRect">
            <a:avLst>
              <a:gd name="adj" fmla="val 3321"/>
            </a:avLst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 dirty="0"/>
          </a:p>
        </p:txBody>
      </p:sp>
      <p:grpSp>
        <p:nvGrpSpPr>
          <p:cNvPr id="7" name="Group 15"/>
          <p:cNvGrpSpPr>
            <a:grpSpLocks/>
          </p:cNvGrpSpPr>
          <p:nvPr/>
        </p:nvGrpSpPr>
        <p:grpSpPr bwMode="auto">
          <a:xfrm flipV="1">
            <a:off x="-36513" y="-26988"/>
            <a:ext cx="9217026" cy="539751"/>
            <a:chOff x="-36513" y="6093296"/>
            <a:chExt cx="9217025" cy="54006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60" name="Freeform 7"/>
            <p:cNvSpPr>
              <a:spLocks/>
            </p:cNvSpPr>
            <p:nvPr/>
          </p:nvSpPr>
          <p:spPr bwMode="auto">
            <a:xfrm flipV="1">
              <a:off x="20637" y="6093296"/>
              <a:ext cx="9159875" cy="540060"/>
            </a:xfrm>
            <a:custGeom>
              <a:avLst/>
              <a:gdLst>
                <a:gd name="T0" fmla="*/ 0 w 1432"/>
                <a:gd name="T1" fmla="*/ 0 h 3492"/>
                <a:gd name="T2" fmla="*/ 9159875 w 1432"/>
                <a:gd name="T3" fmla="*/ 0 h 3492"/>
                <a:gd name="T4" fmla="*/ 9159875 w 1432"/>
                <a:gd name="T5" fmla="*/ 540060 h 3492"/>
                <a:gd name="T6" fmla="*/ 9076720 w 1432"/>
                <a:gd name="T7" fmla="*/ 502942 h 3492"/>
                <a:gd name="T8" fmla="*/ 8993564 w 1432"/>
                <a:gd name="T9" fmla="*/ 467681 h 3492"/>
                <a:gd name="T10" fmla="*/ 8910409 w 1432"/>
                <a:gd name="T11" fmla="*/ 434120 h 3492"/>
                <a:gd name="T12" fmla="*/ 8820857 w 1432"/>
                <a:gd name="T13" fmla="*/ 402261 h 3492"/>
                <a:gd name="T14" fmla="*/ 8724909 w 1432"/>
                <a:gd name="T15" fmla="*/ 372258 h 3492"/>
                <a:gd name="T16" fmla="*/ 8622564 w 1432"/>
                <a:gd name="T17" fmla="*/ 343646 h 3492"/>
                <a:gd name="T18" fmla="*/ 8507426 w 1432"/>
                <a:gd name="T19" fmla="*/ 316582 h 3492"/>
                <a:gd name="T20" fmla="*/ 8385891 w 1432"/>
                <a:gd name="T21" fmla="*/ 290909 h 3492"/>
                <a:gd name="T22" fmla="*/ 8257960 w 1432"/>
                <a:gd name="T23" fmla="*/ 266937 h 3492"/>
                <a:gd name="T24" fmla="*/ 8110839 w 1432"/>
                <a:gd name="T25" fmla="*/ 244357 h 3492"/>
                <a:gd name="T26" fmla="*/ 7963718 w 1432"/>
                <a:gd name="T27" fmla="*/ 223014 h 3492"/>
                <a:gd name="T28" fmla="*/ 7791011 w 1432"/>
                <a:gd name="T29" fmla="*/ 203064 h 3492"/>
                <a:gd name="T30" fmla="*/ 7611907 w 1432"/>
                <a:gd name="T31" fmla="*/ 184350 h 3492"/>
                <a:gd name="T32" fmla="*/ 7407217 w 1432"/>
                <a:gd name="T33" fmla="*/ 166720 h 3492"/>
                <a:gd name="T34" fmla="*/ 7196131 w 1432"/>
                <a:gd name="T35" fmla="*/ 150481 h 3492"/>
                <a:gd name="T36" fmla="*/ 6965855 w 1432"/>
                <a:gd name="T37" fmla="*/ 135015 h 3492"/>
                <a:gd name="T38" fmla="*/ 6709992 w 1432"/>
                <a:gd name="T39" fmla="*/ 120787 h 3492"/>
                <a:gd name="T40" fmla="*/ 6441337 w 1432"/>
                <a:gd name="T41" fmla="*/ 107641 h 3492"/>
                <a:gd name="T42" fmla="*/ 6153491 w 1432"/>
                <a:gd name="T43" fmla="*/ 95423 h 3492"/>
                <a:gd name="T44" fmla="*/ 5840060 w 1432"/>
                <a:gd name="T45" fmla="*/ 84133 h 3492"/>
                <a:gd name="T46" fmla="*/ 5501042 w 1432"/>
                <a:gd name="T47" fmla="*/ 73462 h 3492"/>
                <a:gd name="T48" fmla="*/ 5142835 w 1432"/>
                <a:gd name="T49" fmla="*/ 63873 h 3492"/>
                <a:gd name="T50" fmla="*/ 4759041 w 1432"/>
                <a:gd name="T51" fmla="*/ 54748 h 3492"/>
                <a:gd name="T52" fmla="*/ 4349661 w 1432"/>
                <a:gd name="T53" fmla="*/ 46552 h 3492"/>
                <a:gd name="T54" fmla="*/ 3908299 w 1432"/>
                <a:gd name="T55" fmla="*/ 38973 h 3492"/>
                <a:gd name="T56" fmla="*/ 3447746 w 1432"/>
                <a:gd name="T57" fmla="*/ 31859 h 3492"/>
                <a:gd name="T58" fmla="*/ 2948815 w 1432"/>
                <a:gd name="T59" fmla="*/ 25518 h 3492"/>
                <a:gd name="T60" fmla="*/ 2424297 w 1432"/>
                <a:gd name="T61" fmla="*/ 19796 h 3492"/>
                <a:gd name="T62" fmla="*/ 1867796 w 1432"/>
                <a:gd name="T63" fmla="*/ 14228 h 3492"/>
                <a:gd name="T64" fmla="*/ 1279312 w 1432"/>
                <a:gd name="T65" fmla="*/ 9125 h 3492"/>
                <a:gd name="T66" fmla="*/ 658846 w 1432"/>
                <a:gd name="T67" fmla="*/ 4330 h 3492"/>
                <a:gd name="T68" fmla="*/ 0 w 1432"/>
                <a:gd name="T69" fmla="*/ 0 h 3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MY" dirty="0"/>
            </a:p>
          </p:txBody>
        </p:sp>
        <p:sp>
          <p:nvSpPr>
            <p:cNvPr id="2061" name="Freeform 7"/>
            <p:cNvSpPr>
              <a:spLocks/>
            </p:cNvSpPr>
            <p:nvPr/>
          </p:nvSpPr>
          <p:spPr bwMode="auto">
            <a:xfrm flipH="1" flipV="1">
              <a:off x="-36513" y="6093296"/>
              <a:ext cx="9159875" cy="540060"/>
            </a:xfrm>
            <a:custGeom>
              <a:avLst/>
              <a:gdLst>
                <a:gd name="T0" fmla="*/ 0 w 1432"/>
                <a:gd name="T1" fmla="*/ 0 h 3492"/>
                <a:gd name="T2" fmla="*/ 9159875 w 1432"/>
                <a:gd name="T3" fmla="*/ 0 h 3492"/>
                <a:gd name="T4" fmla="*/ 9159875 w 1432"/>
                <a:gd name="T5" fmla="*/ 540060 h 3492"/>
                <a:gd name="T6" fmla="*/ 9076720 w 1432"/>
                <a:gd name="T7" fmla="*/ 502942 h 3492"/>
                <a:gd name="T8" fmla="*/ 8993564 w 1432"/>
                <a:gd name="T9" fmla="*/ 467681 h 3492"/>
                <a:gd name="T10" fmla="*/ 8910409 w 1432"/>
                <a:gd name="T11" fmla="*/ 434120 h 3492"/>
                <a:gd name="T12" fmla="*/ 8820857 w 1432"/>
                <a:gd name="T13" fmla="*/ 402261 h 3492"/>
                <a:gd name="T14" fmla="*/ 8724909 w 1432"/>
                <a:gd name="T15" fmla="*/ 372258 h 3492"/>
                <a:gd name="T16" fmla="*/ 8622564 w 1432"/>
                <a:gd name="T17" fmla="*/ 343646 h 3492"/>
                <a:gd name="T18" fmla="*/ 8507426 w 1432"/>
                <a:gd name="T19" fmla="*/ 316582 h 3492"/>
                <a:gd name="T20" fmla="*/ 8385891 w 1432"/>
                <a:gd name="T21" fmla="*/ 290909 h 3492"/>
                <a:gd name="T22" fmla="*/ 8257960 w 1432"/>
                <a:gd name="T23" fmla="*/ 266937 h 3492"/>
                <a:gd name="T24" fmla="*/ 8110839 w 1432"/>
                <a:gd name="T25" fmla="*/ 244357 h 3492"/>
                <a:gd name="T26" fmla="*/ 7963718 w 1432"/>
                <a:gd name="T27" fmla="*/ 223014 h 3492"/>
                <a:gd name="T28" fmla="*/ 7791011 w 1432"/>
                <a:gd name="T29" fmla="*/ 203064 h 3492"/>
                <a:gd name="T30" fmla="*/ 7611907 w 1432"/>
                <a:gd name="T31" fmla="*/ 184350 h 3492"/>
                <a:gd name="T32" fmla="*/ 7407217 w 1432"/>
                <a:gd name="T33" fmla="*/ 166720 h 3492"/>
                <a:gd name="T34" fmla="*/ 7196131 w 1432"/>
                <a:gd name="T35" fmla="*/ 150481 h 3492"/>
                <a:gd name="T36" fmla="*/ 6965855 w 1432"/>
                <a:gd name="T37" fmla="*/ 135015 h 3492"/>
                <a:gd name="T38" fmla="*/ 6709992 w 1432"/>
                <a:gd name="T39" fmla="*/ 120787 h 3492"/>
                <a:gd name="T40" fmla="*/ 6441337 w 1432"/>
                <a:gd name="T41" fmla="*/ 107641 h 3492"/>
                <a:gd name="T42" fmla="*/ 6153491 w 1432"/>
                <a:gd name="T43" fmla="*/ 95423 h 3492"/>
                <a:gd name="T44" fmla="*/ 5840060 w 1432"/>
                <a:gd name="T45" fmla="*/ 84133 h 3492"/>
                <a:gd name="T46" fmla="*/ 5501042 w 1432"/>
                <a:gd name="T47" fmla="*/ 73462 h 3492"/>
                <a:gd name="T48" fmla="*/ 5142835 w 1432"/>
                <a:gd name="T49" fmla="*/ 63873 h 3492"/>
                <a:gd name="T50" fmla="*/ 4759041 w 1432"/>
                <a:gd name="T51" fmla="*/ 54748 h 3492"/>
                <a:gd name="T52" fmla="*/ 4349661 w 1432"/>
                <a:gd name="T53" fmla="*/ 46552 h 3492"/>
                <a:gd name="T54" fmla="*/ 3908299 w 1432"/>
                <a:gd name="T55" fmla="*/ 38973 h 3492"/>
                <a:gd name="T56" fmla="*/ 3447746 w 1432"/>
                <a:gd name="T57" fmla="*/ 31859 h 3492"/>
                <a:gd name="T58" fmla="*/ 2948815 w 1432"/>
                <a:gd name="T59" fmla="*/ 25518 h 3492"/>
                <a:gd name="T60" fmla="*/ 2424297 w 1432"/>
                <a:gd name="T61" fmla="*/ 19796 h 3492"/>
                <a:gd name="T62" fmla="*/ 1867796 w 1432"/>
                <a:gd name="T63" fmla="*/ 14228 h 3492"/>
                <a:gd name="T64" fmla="*/ 1279312 w 1432"/>
                <a:gd name="T65" fmla="*/ 9125 h 3492"/>
                <a:gd name="T66" fmla="*/ 658846 w 1432"/>
                <a:gd name="T67" fmla="*/ 4330 h 3492"/>
                <a:gd name="T68" fmla="*/ 0 w 1432"/>
                <a:gd name="T69" fmla="*/ 0 h 3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MY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36513" y="6092825"/>
            <a:ext cx="9217026" cy="792163"/>
            <a:chOff x="-36513" y="6092825"/>
            <a:chExt cx="9217026" cy="79216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-36513" y="6092825"/>
              <a:ext cx="9217026" cy="539750"/>
              <a:chOff x="-36513" y="6129300"/>
              <a:chExt cx="9217025" cy="540060"/>
            </a:xfr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2062" name="Freeform 7"/>
              <p:cNvSpPr>
                <a:spLocks/>
              </p:cNvSpPr>
              <p:nvPr/>
            </p:nvSpPr>
            <p:spPr bwMode="auto">
              <a:xfrm flipV="1">
                <a:off x="20637" y="6129300"/>
                <a:ext cx="9159875" cy="540060"/>
              </a:xfrm>
              <a:custGeom>
                <a:avLst/>
                <a:gdLst>
                  <a:gd name="T0" fmla="*/ 0 w 1432"/>
                  <a:gd name="T1" fmla="*/ 0 h 3492"/>
                  <a:gd name="T2" fmla="*/ 9159875 w 1432"/>
                  <a:gd name="T3" fmla="*/ 0 h 3492"/>
                  <a:gd name="T4" fmla="*/ 9159875 w 1432"/>
                  <a:gd name="T5" fmla="*/ 540060 h 3492"/>
                  <a:gd name="T6" fmla="*/ 9076720 w 1432"/>
                  <a:gd name="T7" fmla="*/ 502942 h 3492"/>
                  <a:gd name="T8" fmla="*/ 8993564 w 1432"/>
                  <a:gd name="T9" fmla="*/ 467681 h 3492"/>
                  <a:gd name="T10" fmla="*/ 8910409 w 1432"/>
                  <a:gd name="T11" fmla="*/ 434120 h 3492"/>
                  <a:gd name="T12" fmla="*/ 8820857 w 1432"/>
                  <a:gd name="T13" fmla="*/ 402261 h 3492"/>
                  <a:gd name="T14" fmla="*/ 8724909 w 1432"/>
                  <a:gd name="T15" fmla="*/ 372258 h 3492"/>
                  <a:gd name="T16" fmla="*/ 8622564 w 1432"/>
                  <a:gd name="T17" fmla="*/ 343646 h 3492"/>
                  <a:gd name="T18" fmla="*/ 8507426 w 1432"/>
                  <a:gd name="T19" fmla="*/ 316582 h 3492"/>
                  <a:gd name="T20" fmla="*/ 8385891 w 1432"/>
                  <a:gd name="T21" fmla="*/ 290909 h 3492"/>
                  <a:gd name="T22" fmla="*/ 8257960 w 1432"/>
                  <a:gd name="T23" fmla="*/ 266937 h 3492"/>
                  <a:gd name="T24" fmla="*/ 8110839 w 1432"/>
                  <a:gd name="T25" fmla="*/ 244357 h 3492"/>
                  <a:gd name="T26" fmla="*/ 7963718 w 1432"/>
                  <a:gd name="T27" fmla="*/ 223014 h 3492"/>
                  <a:gd name="T28" fmla="*/ 7791011 w 1432"/>
                  <a:gd name="T29" fmla="*/ 203064 h 3492"/>
                  <a:gd name="T30" fmla="*/ 7611907 w 1432"/>
                  <a:gd name="T31" fmla="*/ 184350 h 3492"/>
                  <a:gd name="T32" fmla="*/ 7407217 w 1432"/>
                  <a:gd name="T33" fmla="*/ 166720 h 3492"/>
                  <a:gd name="T34" fmla="*/ 7196131 w 1432"/>
                  <a:gd name="T35" fmla="*/ 150481 h 3492"/>
                  <a:gd name="T36" fmla="*/ 6965855 w 1432"/>
                  <a:gd name="T37" fmla="*/ 135015 h 3492"/>
                  <a:gd name="T38" fmla="*/ 6709992 w 1432"/>
                  <a:gd name="T39" fmla="*/ 120787 h 3492"/>
                  <a:gd name="T40" fmla="*/ 6441337 w 1432"/>
                  <a:gd name="T41" fmla="*/ 107641 h 3492"/>
                  <a:gd name="T42" fmla="*/ 6153491 w 1432"/>
                  <a:gd name="T43" fmla="*/ 95423 h 3492"/>
                  <a:gd name="T44" fmla="*/ 5840060 w 1432"/>
                  <a:gd name="T45" fmla="*/ 84133 h 3492"/>
                  <a:gd name="T46" fmla="*/ 5501042 w 1432"/>
                  <a:gd name="T47" fmla="*/ 73462 h 3492"/>
                  <a:gd name="T48" fmla="*/ 5142835 w 1432"/>
                  <a:gd name="T49" fmla="*/ 63873 h 3492"/>
                  <a:gd name="T50" fmla="*/ 4759041 w 1432"/>
                  <a:gd name="T51" fmla="*/ 54748 h 3492"/>
                  <a:gd name="T52" fmla="*/ 4349661 w 1432"/>
                  <a:gd name="T53" fmla="*/ 46552 h 3492"/>
                  <a:gd name="T54" fmla="*/ 3908299 w 1432"/>
                  <a:gd name="T55" fmla="*/ 38973 h 3492"/>
                  <a:gd name="T56" fmla="*/ 3447746 w 1432"/>
                  <a:gd name="T57" fmla="*/ 31859 h 3492"/>
                  <a:gd name="T58" fmla="*/ 2948815 w 1432"/>
                  <a:gd name="T59" fmla="*/ 25518 h 3492"/>
                  <a:gd name="T60" fmla="*/ 2424297 w 1432"/>
                  <a:gd name="T61" fmla="*/ 19796 h 3492"/>
                  <a:gd name="T62" fmla="*/ 1867796 w 1432"/>
                  <a:gd name="T63" fmla="*/ 14228 h 3492"/>
                  <a:gd name="T64" fmla="*/ 1279312 w 1432"/>
                  <a:gd name="T65" fmla="*/ 9125 h 3492"/>
                  <a:gd name="T66" fmla="*/ 658846 w 1432"/>
                  <a:gd name="T67" fmla="*/ 4330 h 3492"/>
                  <a:gd name="T68" fmla="*/ 0 w 1432"/>
                  <a:gd name="T69" fmla="*/ 0 h 349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32" h="3492">
                    <a:moveTo>
                      <a:pt x="0" y="0"/>
                    </a:moveTo>
                    <a:lnTo>
                      <a:pt x="1432" y="0"/>
                    </a:lnTo>
                    <a:lnTo>
                      <a:pt x="1432" y="3492"/>
                    </a:lnTo>
                    <a:lnTo>
                      <a:pt x="1419" y="3252"/>
                    </a:lnTo>
                    <a:lnTo>
                      <a:pt x="1406" y="3024"/>
                    </a:lnTo>
                    <a:lnTo>
                      <a:pt x="1393" y="2807"/>
                    </a:lnTo>
                    <a:lnTo>
                      <a:pt x="1379" y="2601"/>
                    </a:lnTo>
                    <a:lnTo>
                      <a:pt x="1364" y="2407"/>
                    </a:lnTo>
                    <a:lnTo>
                      <a:pt x="1348" y="2222"/>
                    </a:lnTo>
                    <a:lnTo>
                      <a:pt x="1330" y="2047"/>
                    </a:lnTo>
                    <a:lnTo>
                      <a:pt x="1311" y="1881"/>
                    </a:lnTo>
                    <a:lnTo>
                      <a:pt x="1291" y="1726"/>
                    </a:lnTo>
                    <a:lnTo>
                      <a:pt x="1268" y="1580"/>
                    </a:lnTo>
                    <a:lnTo>
                      <a:pt x="1245" y="1442"/>
                    </a:lnTo>
                    <a:lnTo>
                      <a:pt x="1218" y="1313"/>
                    </a:lnTo>
                    <a:lnTo>
                      <a:pt x="1190" y="1192"/>
                    </a:lnTo>
                    <a:lnTo>
                      <a:pt x="1158" y="1078"/>
                    </a:lnTo>
                    <a:lnTo>
                      <a:pt x="1125" y="973"/>
                    </a:lnTo>
                    <a:lnTo>
                      <a:pt x="1089" y="873"/>
                    </a:lnTo>
                    <a:lnTo>
                      <a:pt x="1049" y="781"/>
                    </a:lnTo>
                    <a:lnTo>
                      <a:pt x="1007" y="696"/>
                    </a:lnTo>
                    <a:lnTo>
                      <a:pt x="962" y="617"/>
                    </a:lnTo>
                    <a:lnTo>
                      <a:pt x="913" y="544"/>
                    </a:lnTo>
                    <a:lnTo>
                      <a:pt x="860" y="475"/>
                    </a:lnTo>
                    <a:lnTo>
                      <a:pt x="804" y="413"/>
                    </a:lnTo>
                    <a:lnTo>
                      <a:pt x="744" y="354"/>
                    </a:lnTo>
                    <a:lnTo>
                      <a:pt x="680" y="301"/>
                    </a:lnTo>
                    <a:lnTo>
                      <a:pt x="611" y="252"/>
                    </a:lnTo>
                    <a:lnTo>
                      <a:pt x="539" y="206"/>
                    </a:lnTo>
                    <a:lnTo>
                      <a:pt x="461" y="165"/>
                    </a:lnTo>
                    <a:lnTo>
                      <a:pt x="379" y="128"/>
                    </a:lnTo>
                    <a:lnTo>
                      <a:pt x="292" y="92"/>
                    </a:lnTo>
                    <a:lnTo>
                      <a:pt x="200" y="59"/>
                    </a:lnTo>
                    <a:lnTo>
                      <a:pt x="103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MY" dirty="0"/>
              </a:p>
            </p:txBody>
          </p:sp>
          <p:sp>
            <p:nvSpPr>
              <p:cNvPr id="2063" name="Freeform 7"/>
              <p:cNvSpPr>
                <a:spLocks/>
              </p:cNvSpPr>
              <p:nvPr/>
            </p:nvSpPr>
            <p:spPr bwMode="auto">
              <a:xfrm flipH="1" flipV="1">
                <a:off x="-36513" y="6129300"/>
                <a:ext cx="9159875" cy="540060"/>
              </a:xfrm>
              <a:custGeom>
                <a:avLst/>
                <a:gdLst>
                  <a:gd name="T0" fmla="*/ 0 w 1432"/>
                  <a:gd name="T1" fmla="*/ 0 h 3492"/>
                  <a:gd name="T2" fmla="*/ 9159875 w 1432"/>
                  <a:gd name="T3" fmla="*/ 0 h 3492"/>
                  <a:gd name="T4" fmla="*/ 9159875 w 1432"/>
                  <a:gd name="T5" fmla="*/ 540060 h 3492"/>
                  <a:gd name="T6" fmla="*/ 9076720 w 1432"/>
                  <a:gd name="T7" fmla="*/ 502942 h 3492"/>
                  <a:gd name="T8" fmla="*/ 8993564 w 1432"/>
                  <a:gd name="T9" fmla="*/ 467681 h 3492"/>
                  <a:gd name="T10" fmla="*/ 8910409 w 1432"/>
                  <a:gd name="T11" fmla="*/ 434120 h 3492"/>
                  <a:gd name="T12" fmla="*/ 8820857 w 1432"/>
                  <a:gd name="T13" fmla="*/ 402261 h 3492"/>
                  <a:gd name="T14" fmla="*/ 8724909 w 1432"/>
                  <a:gd name="T15" fmla="*/ 372258 h 3492"/>
                  <a:gd name="T16" fmla="*/ 8622564 w 1432"/>
                  <a:gd name="T17" fmla="*/ 343646 h 3492"/>
                  <a:gd name="T18" fmla="*/ 8507426 w 1432"/>
                  <a:gd name="T19" fmla="*/ 316582 h 3492"/>
                  <a:gd name="T20" fmla="*/ 8385891 w 1432"/>
                  <a:gd name="T21" fmla="*/ 290909 h 3492"/>
                  <a:gd name="T22" fmla="*/ 8257960 w 1432"/>
                  <a:gd name="T23" fmla="*/ 266937 h 3492"/>
                  <a:gd name="T24" fmla="*/ 8110839 w 1432"/>
                  <a:gd name="T25" fmla="*/ 244357 h 3492"/>
                  <a:gd name="T26" fmla="*/ 7963718 w 1432"/>
                  <a:gd name="T27" fmla="*/ 223014 h 3492"/>
                  <a:gd name="T28" fmla="*/ 7791011 w 1432"/>
                  <a:gd name="T29" fmla="*/ 203064 h 3492"/>
                  <a:gd name="T30" fmla="*/ 7611907 w 1432"/>
                  <a:gd name="T31" fmla="*/ 184350 h 3492"/>
                  <a:gd name="T32" fmla="*/ 7407217 w 1432"/>
                  <a:gd name="T33" fmla="*/ 166720 h 3492"/>
                  <a:gd name="T34" fmla="*/ 7196131 w 1432"/>
                  <a:gd name="T35" fmla="*/ 150481 h 3492"/>
                  <a:gd name="T36" fmla="*/ 6965855 w 1432"/>
                  <a:gd name="T37" fmla="*/ 135015 h 3492"/>
                  <a:gd name="T38" fmla="*/ 6709992 w 1432"/>
                  <a:gd name="T39" fmla="*/ 120787 h 3492"/>
                  <a:gd name="T40" fmla="*/ 6441337 w 1432"/>
                  <a:gd name="T41" fmla="*/ 107641 h 3492"/>
                  <a:gd name="T42" fmla="*/ 6153491 w 1432"/>
                  <a:gd name="T43" fmla="*/ 95423 h 3492"/>
                  <a:gd name="T44" fmla="*/ 5840060 w 1432"/>
                  <a:gd name="T45" fmla="*/ 84133 h 3492"/>
                  <a:gd name="T46" fmla="*/ 5501042 w 1432"/>
                  <a:gd name="T47" fmla="*/ 73462 h 3492"/>
                  <a:gd name="T48" fmla="*/ 5142835 w 1432"/>
                  <a:gd name="T49" fmla="*/ 63873 h 3492"/>
                  <a:gd name="T50" fmla="*/ 4759041 w 1432"/>
                  <a:gd name="T51" fmla="*/ 54748 h 3492"/>
                  <a:gd name="T52" fmla="*/ 4349661 w 1432"/>
                  <a:gd name="T53" fmla="*/ 46552 h 3492"/>
                  <a:gd name="T54" fmla="*/ 3908299 w 1432"/>
                  <a:gd name="T55" fmla="*/ 38973 h 3492"/>
                  <a:gd name="T56" fmla="*/ 3447746 w 1432"/>
                  <a:gd name="T57" fmla="*/ 31859 h 3492"/>
                  <a:gd name="T58" fmla="*/ 2948815 w 1432"/>
                  <a:gd name="T59" fmla="*/ 25518 h 3492"/>
                  <a:gd name="T60" fmla="*/ 2424297 w 1432"/>
                  <a:gd name="T61" fmla="*/ 19796 h 3492"/>
                  <a:gd name="T62" fmla="*/ 1867796 w 1432"/>
                  <a:gd name="T63" fmla="*/ 14228 h 3492"/>
                  <a:gd name="T64" fmla="*/ 1279312 w 1432"/>
                  <a:gd name="T65" fmla="*/ 9125 h 3492"/>
                  <a:gd name="T66" fmla="*/ 658846 w 1432"/>
                  <a:gd name="T67" fmla="*/ 4330 h 3492"/>
                  <a:gd name="T68" fmla="*/ 0 w 1432"/>
                  <a:gd name="T69" fmla="*/ 0 h 349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32" h="3492">
                    <a:moveTo>
                      <a:pt x="0" y="0"/>
                    </a:moveTo>
                    <a:lnTo>
                      <a:pt x="1432" y="0"/>
                    </a:lnTo>
                    <a:lnTo>
                      <a:pt x="1432" y="3492"/>
                    </a:lnTo>
                    <a:lnTo>
                      <a:pt x="1419" y="3252"/>
                    </a:lnTo>
                    <a:lnTo>
                      <a:pt x="1406" y="3024"/>
                    </a:lnTo>
                    <a:lnTo>
                      <a:pt x="1393" y="2807"/>
                    </a:lnTo>
                    <a:lnTo>
                      <a:pt x="1379" y="2601"/>
                    </a:lnTo>
                    <a:lnTo>
                      <a:pt x="1364" y="2407"/>
                    </a:lnTo>
                    <a:lnTo>
                      <a:pt x="1348" y="2222"/>
                    </a:lnTo>
                    <a:lnTo>
                      <a:pt x="1330" y="2047"/>
                    </a:lnTo>
                    <a:lnTo>
                      <a:pt x="1311" y="1881"/>
                    </a:lnTo>
                    <a:lnTo>
                      <a:pt x="1291" y="1726"/>
                    </a:lnTo>
                    <a:lnTo>
                      <a:pt x="1268" y="1580"/>
                    </a:lnTo>
                    <a:lnTo>
                      <a:pt x="1245" y="1442"/>
                    </a:lnTo>
                    <a:lnTo>
                      <a:pt x="1218" y="1313"/>
                    </a:lnTo>
                    <a:lnTo>
                      <a:pt x="1190" y="1192"/>
                    </a:lnTo>
                    <a:lnTo>
                      <a:pt x="1158" y="1078"/>
                    </a:lnTo>
                    <a:lnTo>
                      <a:pt x="1125" y="973"/>
                    </a:lnTo>
                    <a:lnTo>
                      <a:pt x="1089" y="873"/>
                    </a:lnTo>
                    <a:lnTo>
                      <a:pt x="1049" y="781"/>
                    </a:lnTo>
                    <a:lnTo>
                      <a:pt x="1007" y="696"/>
                    </a:lnTo>
                    <a:lnTo>
                      <a:pt x="962" y="617"/>
                    </a:lnTo>
                    <a:lnTo>
                      <a:pt x="913" y="544"/>
                    </a:lnTo>
                    <a:lnTo>
                      <a:pt x="860" y="475"/>
                    </a:lnTo>
                    <a:lnTo>
                      <a:pt x="804" y="413"/>
                    </a:lnTo>
                    <a:lnTo>
                      <a:pt x="744" y="354"/>
                    </a:lnTo>
                    <a:lnTo>
                      <a:pt x="680" y="301"/>
                    </a:lnTo>
                    <a:lnTo>
                      <a:pt x="611" y="252"/>
                    </a:lnTo>
                    <a:lnTo>
                      <a:pt x="539" y="206"/>
                    </a:lnTo>
                    <a:lnTo>
                      <a:pt x="461" y="165"/>
                    </a:lnTo>
                    <a:lnTo>
                      <a:pt x="379" y="128"/>
                    </a:lnTo>
                    <a:lnTo>
                      <a:pt x="292" y="92"/>
                    </a:lnTo>
                    <a:lnTo>
                      <a:pt x="200" y="59"/>
                    </a:lnTo>
                    <a:lnTo>
                      <a:pt x="103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MY" dirty="0"/>
              </a:p>
            </p:txBody>
          </p:sp>
        </p:grpSp>
        <p:sp>
          <p:nvSpPr>
            <p:cNvPr id="20" name="Footer Placeholder 4"/>
            <p:cNvSpPr txBox="1">
              <a:spLocks/>
            </p:cNvSpPr>
            <p:nvPr/>
          </p:nvSpPr>
          <p:spPr>
            <a:xfrm>
              <a:off x="-36513" y="6524625"/>
              <a:ext cx="9217026" cy="360363"/>
            </a:xfrm>
            <a:prstGeom prst="rect">
              <a:avLst/>
            </a:prstGeom>
            <a:solidFill>
              <a:srgbClr val="002060"/>
            </a:solidFill>
          </p:spPr>
          <p:txBody>
            <a:bodyPr lIns="90000" tIns="72000"/>
            <a:lstStyle>
              <a:defPPr>
                <a:defRPr lang="en-US"/>
              </a:defPPr>
              <a:lvl1pPr algn="ctr" rtl="0" fontAlgn="auto">
                <a:spcBef>
                  <a:spcPts val="0"/>
                </a:spcBef>
                <a:spcAft>
                  <a:spcPts val="0"/>
                </a:spcAft>
                <a:defRPr sz="1000" kern="1200">
                  <a:solidFill>
                    <a:schemeClr val="tx2">
                      <a:lumMod val="20000"/>
                      <a:lumOff val="8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l">
                <a:defRPr/>
              </a:pPr>
              <a:r>
                <a:rPr lang="en-MY" b="1" dirty="0" smtClean="0"/>
                <a:t>   www.weststar.com.my		Copyright © 2011 Weststar Aviation Services Sdn Bhd</a:t>
              </a:r>
              <a:endParaRPr lang="en-MY" b="1" dirty="0"/>
            </a:p>
          </p:txBody>
        </p:sp>
      </p:grp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4025" y="6519863"/>
            <a:ext cx="2133600" cy="293687"/>
          </a:xfrm>
          <a:prstGeom prst="rect">
            <a:avLst/>
          </a:prstGeom>
        </p:spPr>
        <p:txBody>
          <a:bodyPr/>
          <a:lstStyle>
            <a:lvl1pPr algn="r">
              <a:defRPr sz="1300" b="1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en-US" dirty="0"/>
              <a:t> |    </a:t>
            </a:r>
            <a:fld id="{30F305D4-77DE-4AC6-BFB7-07EF9ECD12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34"/>
          <a:stretch>
            <a:fillRect/>
          </a:stretch>
        </p:blipFill>
        <p:spPr bwMode="auto">
          <a:xfrm>
            <a:off x="238125" y="1557338"/>
            <a:ext cx="865505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0" y="0"/>
            <a:ext cx="9188450" cy="6570663"/>
          </a:xfrm>
          <a:prstGeom prst="roundRect">
            <a:avLst>
              <a:gd name="adj" fmla="val 3321"/>
            </a:avLst>
          </a:prstGeom>
          <a:solidFill>
            <a:srgbClr val="FFFFFF">
              <a:alpha val="89804"/>
            </a:srgb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grpSp>
        <p:nvGrpSpPr>
          <p:cNvPr id="1030" name="Group 49"/>
          <p:cNvGrpSpPr>
            <a:grpSpLocks/>
          </p:cNvGrpSpPr>
          <p:nvPr/>
        </p:nvGrpSpPr>
        <p:grpSpPr bwMode="auto">
          <a:xfrm flipV="1">
            <a:off x="-87313" y="6172200"/>
            <a:ext cx="9293226" cy="166688"/>
            <a:chOff x="-72857" y="263452"/>
            <a:chExt cx="9291972" cy="166717"/>
          </a:xfrm>
        </p:grpSpPr>
        <p:sp>
          <p:nvSpPr>
            <p:cNvPr id="3" name="Freeform 7"/>
            <p:cNvSpPr>
              <a:spLocks/>
            </p:cNvSpPr>
            <p:nvPr userDrawn="1"/>
          </p:nvSpPr>
          <p:spPr bwMode="auto">
            <a:xfrm rot="20661825" flipH="1">
              <a:off x="-72857" y="263452"/>
              <a:ext cx="2387548" cy="166716"/>
            </a:xfrm>
            <a:custGeom>
              <a:avLst/>
              <a:gdLst>
                <a:gd name="T0" fmla="*/ 0 w 8087"/>
                <a:gd name="T1" fmla="*/ 0 h 10000"/>
                <a:gd name="T2" fmla="*/ 2147483647 w 8087"/>
                <a:gd name="T3" fmla="*/ 2147483647 h 10000"/>
                <a:gd name="T4" fmla="*/ 2147483647 w 8087"/>
                <a:gd name="T5" fmla="*/ 2147483647 h 10000"/>
                <a:gd name="T6" fmla="*/ 2147483647 w 8087"/>
                <a:gd name="T7" fmla="*/ 2147483647 h 10000"/>
                <a:gd name="T8" fmla="*/ 2147483647 w 8087"/>
                <a:gd name="T9" fmla="*/ 2147483647 h 10000"/>
                <a:gd name="T10" fmla="*/ 2147483647 w 8087"/>
                <a:gd name="T11" fmla="*/ 2147483647 h 10000"/>
                <a:gd name="T12" fmla="*/ 2147483647 w 8087"/>
                <a:gd name="T13" fmla="*/ 2147483647 h 10000"/>
                <a:gd name="T14" fmla="*/ 2147483647 w 8087"/>
                <a:gd name="T15" fmla="*/ 2147483647 h 10000"/>
                <a:gd name="T16" fmla="*/ 2147483647 w 8087"/>
                <a:gd name="T17" fmla="*/ 2147483647 h 10000"/>
                <a:gd name="T18" fmla="*/ 2147483647 w 8087"/>
                <a:gd name="T19" fmla="*/ 2147483647 h 10000"/>
                <a:gd name="T20" fmla="*/ 2147483647 w 8087"/>
                <a:gd name="T21" fmla="*/ 2147483647 h 10000"/>
                <a:gd name="T22" fmla="*/ 2147483647 w 8087"/>
                <a:gd name="T23" fmla="*/ 2147483647 h 10000"/>
                <a:gd name="T24" fmla="*/ 2147483647 w 8087"/>
                <a:gd name="T25" fmla="*/ 2147483647 h 10000"/>
                <a:gd name="T26" fmla="*/ 2147483647 w 8087"/>
                <a:gd name="T27" fmla="*/ 2147483647 h 10000"/>
                <a:gd name="T28" fmla="*/ 2147483647 w 8087"/>
                <a:gd name="T29" fmla="*/ 2147483647 h 10000"/>
                <a:gd name="T30" fmla="*/ 2147483647 w 8087"/>
                <a:gd name="T31" fmla="*/ 2147483647 h 10000"/>
                <a:gd name="T32" fmla="*/ 2147483647 w 8087"/>
                <a:gd name="T33" fmla="*/ 2147483647 h 10000"/>
                <a:gd name="T34" fmla="*/ 2147483647 w 8087"/>
                <a:gd name="T35" fmla="*/ 2147483647 h 10000"/>
                <a:gd name="T36" fmla="*/ 2147483647 w 8087"/>
                <a:gd name="T37" fmla="*/ 2147483647 h 10000"/>
                <a:gd name="T38" fmla="*/ 2147483647 w 8087"/>
                <a:gd name="T39" fmla="*/ 2147483647 h 10000"/>
                <a:gd name="T40" fmla="*/ 0 w 8087"/>
                <a:gd name="T41" fmla="*/ 0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87" h="10000">
                  <a:moveTo>
                    <a:pt x="0" y="0"/>
                  </a:moveTo>
                  <a:lnTo>
                    <a:pt x="7942" y="510"/>
                  </a:lnTo>
                  <a:cubicBezTo>
                    <a:pt x="7990" y="3673"/>
                    <a:pt x="8039" y="6837"/>
                    <a:pt x="8087" y="10000"/>
                  </a:cubicBezTo>
                  <a:lnTo>
                    <a:pt x="7856" y="9025"/>
                  </a:lnTo>
                  <a:cubicBezTo>
                    <a:pt x="7772" y="8716"/>
                    <a:pt x="7689" y="8407"/>
                    <a:pt x="7605" y="8098"/>
                  </a:cubicBezTo>
                  <a:cubicBezTo>
                    <a:pt x="7512" y="7814"/>
                    <a:pt x="7418" y="7531"/>
                    <a:pt x="7325" y="7247"/>
                  </a:cubicBezTo>
                  <a:lnTo>
                    <a:pt x="7032" y="6456"/>
                  </a:lnTo>
                  <a:lnTo>
                    <a:pt x="6718" y="5724"/>
                  </a:lnTo>
                  <a:lnTo>
                    <a:pt x="6376" y="5047"/>
                  </a:lnTo>
                  <a:lnTo>
                    <a:pt x="6006" y="4406"/>
                  </a:lnTo>
                  <a:lnTo>
                    <a:pt x="5615" y="3832"/>
                  </a:lnTo>
                  <a:lnTo>
                    <a:pt x="5196" y="3285"/>
                  </a:lnTo>
                  <a:lnTo>
                    <a:pt x="4749" y="2792"/>
                  </a:lnTo>
                  <a:lnTo>
                    <a:pt x="4267" y="2339"/>
                  </a:lnTo>
                  <a:lnTo>
                    <a:pt x="3764" y="1911"/>
                  </a:lnTo>
                  <a:lnTo>
                    <a:pt x="3219" y="1532"/>
                  </a:lnTo>
                  <a:lnTo>
                    <a:pt x="2647" y="1189"/>
                  </a:lnTo>
                  <a:lnTo>
                    <a:pt x="2039" y="852"/>
                  </a:lnTo>
                  <a:lnTo>
                    <a:pt x="1397" y="547"/>
                  </a:lnTo>
                  <a:lnTo>
                    <a:pt x="719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6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 dirty="0"/>
            </a:p>
          </p:txBody>
        </p:sp>
        <p:sp>
          <p:nvSpPr>
            <p:cNvPr id="1040" name="Freeform 7"/>
            <p:cNvSpPr>
              <a:spLocks/>
            </p:cNvSpPr>
            <p:nvPr userDrawn="1"/>
          </p:nvSpPr>
          <p:spPr bwMode="auto">
            <a:xfrm rot="938175">
              <a:off x="6831567" y="263453"/>
              <a:ext cx="2387548" cy="166716"/>
            </a:xfrm>
            <a:custGeom>
              <a:avLst/>
              <a:gdLst>
                <a:gd name="T0" fmla="*/ 0 w 8087"/>
                <a:gd name="T1" fmla="*/ 0 h 10000"/>
                <a:gd name="T2" fmla="*/ 2147483647 w 8087"/>
                <a:gd name="T3" fmla="*/ 2147483647 h 10000"/>
                <a:gd name="T4" fmla="*/ 2147483647 w 8087"/>
                <a:gd name="T5" fmla="*/ 2147483647 h 10000"/>
                <a:gd name="T6" fmla="*/ 2147483647 w 8087"/>
                <a:gd name="T7" fmla="*/ 2147483647 h 10000"/>
                <a:gd name="T8" fmla="*/ 2147483647 w 8087"/>
                <a:gd name="T9" fmla="*/ 2147483647 h 10000"/>
                <a:gd name="T10" fmla="*/ 2147483647 w 8087"/>
                <a:gd name="T11" fmla="*/ 2147483647 h 10000"/>
                <a:gd name="T12" fmla="*/ 2147483647 w 8087"/>
                <a:gd name="T13" fmla="*/ 2147483647 h 10000"/>
                <a:gd name="T14" fmla="*/ 2147483647 w 8087"/>
                <a:gd name="T15" fmla="*/ 2147483647 h 10000"/>
                <a:gd name="T16" fmla="*/ 2147483647 w 8087"/>
                <a:gd name="T17" fmla="*/ 2147483647 h 10000"/>
                <a:gd name="T18" fmla="*/ 2147483647 w 8087"/>
                <a:gd name="T19" fmla="*/ 2147483647 h 10000"/>
                <a:gd name="T20" fmla="*/ 2147483647 w 8087"/>
                <a:gd name="T21" fmla="*/ 2147483647 h 10000"/>
                <a:gd name="T22" fmla="*/ 2147483647 w 8087"/>
                <a:gd name="T23" fmla="*/ 2147483647 h 10000"/>
                <a:gd name="T24" fmla="*/ 2147483647 w 8087"/>
                <a:gd name="T25" fmla="*/ 2147483647 h 10000"/>
                <a:gd name="T26" fmla="*/ 2147483647 w 8087"/>
                <a:gd name="T27" fmla="*/ 2147483647 h 10000"/>
                <a:gd name="T28" fmla="*/ 2147483647 w 8087"/>
                <a:gd name="T29" fmla="*/ 2147483647 h 10000"/>
                <a:gd name="T30" fmla="*/ 2147483647 w 8087"/>
                <a:gd name="T31" fmla="*/ 2147483647 h 10000"/>
                <a:gd name="T32" fmla="*/ 2147483647 w 8087"/>
                <a:gd name="T33" fmla="*/ 2147483647 h 10000"/>
                <a:gd name="T34" fmla="*/ 2147483647 w 8087"/>
                <a:gd name="T35" fmla="*/ 2147483647 h 10000"/>
                <a:gd name="T36" fmla="*/ 2147483647 w 8087"/>
                <a:gd name="T37" fmla="*/ 2147483647 h 10000"/>
                <a:gd name="T38" fmla="*/ 2147483647 w 8087"/>
                <a:gd name="T39" fmla="*/ 2147483647 h 10000"/>
                <a:gd name="T40" fmla="*/ 0 w 8087"/>
                <a:gd name="T41" fmla="*/ 0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87" h="10000">
                  <a:moveTo>
                    <a:pt x="0" y="0"/>
                  </a:moveTo>
                  <a:lnTo>
                    <a:pt x="7942" y="510"/>
                  </a:lnTo>
                  <a:cubicBezTo>
                    <a:pt x="7990" y="3673"/>
                    <a:pt x="8039" y="6837"/>
                    <a:pt x="8087" y="10000"/>
                  </a:cubicBezTo>
                  <a:lnTo>
                    <a:pt x="7856" y="9025"/>
                  </a:lnTo>
                  <a:cubicBezTo>
                    <a:pt x="7772" y="8716"/>
                    <a:pt x="7689" y="8407"/>
                    <a:pt x="7605" y="8098"/>
                  </a:cubicBezTo>
                  <a:cubicBezTo>
                    <a:pt x="7512" y="7814"/>
                    <a:pt x="7418" y="7531"/>
                    <a:pt x="7325" y="7247"/>
                  </a:cubicBezTo>
                  <a:lnTo>
                    <a:pt x="7032" y="6456"/>
                  </a:lnTo>
                  <a:lnTo>
                    <a:pt x="6718" y="5724"/>
                  </a:lnTo>
                  <a:lnTo>
                    <a:pt x="6376" y="5047"/>
                  </a:lnTo>
                  <a:lnTo>
                    <a:pt x="6006" y="4406"/>
                  </a:lnTo>
                  <a:lnTo>
                    <a:pt x="5615" y="3832"/>
                  </a:lnTo>
                  <a:lnTo>
                    <a:pt x="5196" y="3285"/>
                  </a:lnTo>
                  <a:lnTo>
                    <a:pt x="4749" y="2792"/>
                  </a:lnTo>
                  <a:lnTo>
                    <a:pt x="4267" y="2339"/>
                  </a:lnTo>
                  <a:lnTo>
                    <a:pt x="3764" y="1911"/>
                  </a:lnTo>
                  <a:lnTo>
                    <a:pt x="3219" y="1532"/>
                  </a:lnTo>
                  <a:lnTo>
                    <a:pt x="2647" y="1189"/>
                  </a:lnTo>
                  <a:lnTo>
                    <a:pt x="2039" y="852"/>
                  </a:lnTo>
                  <a:lnTo>
                    <a:pt x="1397" y="547"/>
                  </a:lnTo>
                  <a:lnTo>
                    <a:pt x="719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6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 dirty="0"/>
            </a:p>
          </p:txBody>
        </p:sp>
      </p:grpSp>
      <p:grpSp>
        <p:nvGrpSpPr>
          <p:cNvPr id="1031" name="Group 1"/>
          <p:cNvGrpSpPr>
            <a:grpSpLocks/>
          </p:cNvGrpSpPr>
          <p:nvPr/>
        </p:nvGrpSpPr>
        <p:grpSpPr bwMode="auto">
          <a:xfrm>
            <a:off x="-73025" y="263525"/>
            <a:ext cx="9291638" cy="166688"/>
            <a:chOff x="-72857" y="263452"/>
            <a:chExt cx="9291972" cy="166717"/>
          </a:xfrm>
        </p:grpSpPr>
        <p:sp>
          <p:nvSpPr>
            <p:cNvPr id="4" name="Freeform 7"/>
            <p:cNvSpPr>
              <a:spLocks/>
            </p:cNvSpPr>
            <p:nvPr userDrawn="1"/>
          </p:nvSpPr>
          <p:spPr bwMode="auto">
            <a:xfrm rot="20661825" flipH="1">
              <a:off x="-72857" y="263452"/>
              <a:ext cx="2387548" cy="166716"/>
            </a:xfrm>
            <a:custGeom>
              <a:avLst/>
              <a:gdLst>
                <a:gd name="T0" fmla="*/ 0 w 8087"/>
                <a:gd name="T1" fmla="*/ 0 h 10000"/>
                <a:gd name="T2" fmla="*/ 2147483647 w 8087"/>
                <a:gd name="T3" fmla="*/ 2147483647 h 10000"/>
                <a:gd name="T4" fmla="*/ 2147483647 w 8087"/>
                <a:gd name="T5" fmla="*/ 2147483647 h 10000"/>
                <a:gd name="T6" fmla="*/ 2147483647 w 8087"/>
                <a:gd name="T7" fmla="*/ 2147483647 h 10000"/>
                <a:gd name="T8" fmla="*/ 2147483647 w 8087"/>
                <a:gd name="T9" fmla="*/ 2147483647 h 10000"/>
                <a:gd name="T10" fmla="*/ 2147483647 w 8087"/>
                <a:gd name="T11" fmla="*/ 2147483647 h 10000"/>
                <a:gd name="T12" fmla="*/ 2147483647 w 8087"/>
                <a:gd name="T13" fmla="*/ 2147483647 h 10000"/>
                <a:gd name="T14" fmla="*/ 2147483647 w 8087"/>
                <a:gd name="T15" fmla="*/ 2147483647 h 10000"/>
                <a:gd name="T16" fmla="*/ 2147483647 w 8087"/>
                <a:gd name="T17" fmla="*/ 2147483647 h 10000"/>
                <a:gd name="T18" fmla="*/ 2147483647 w 8087"/>
                <a:gd name="T19" fmla="*/ 2147483647 h 10000"/>
                <a:gd name="T20" fmla="*/ 2147483647 w 8087"/>
                <a:gd name="T21" fmla="*/ 2147483647 h 10000"/>
                <a:gd name="T22" fmla="*/ 2147483647 w 8087"/>
                <a:gd name="T23" fmla="*/ 2147483647 h 10000"/>
                <a:gd name="T24" fmla="*/ 2147483647 w 8087"/>
                <a:gd name="T25" fmla="*/ 2147483647 h 10000"/>
                <a:gd name="T26" fmla="*/ 2147483647 w 8087"/>
                <a:gd name="T27" fmla="*/ 2147483647 h 10000"/>
                <a:gd name="T28" fmla="*/ 2147483647 w 8087"/>
                <a:gd name="T29" fmla="*/ 2147483647 h 10000"/>
                <a:gd name="T30" fmla="*/ 2147483647 w 8087"/>
                <a:gd name="T31" fmla="*/ 2147483647 h 10000"/>
                <a:gd name="T32" fmla="*/ 2147483647 w 8087"/>
                <a:gd name="T33" fmla="*/ 2147483647 h 10000"/>
                <a:gd name="T34" fmla="*/ 2147483647 w 8087"/>
                <a:gd name="T35" fmla="*/ 2147483647 h 10000"/>
                <a:gd name="T36" fmla="*/ 2147483647 w 8087"/>
                <a:gd name="T37" fmla="*/ 2147483647 h 10000"/>
                <a:gd name="T38" fmla="*/ 2147483647 w 8087"/>
                <a:gd name="T39" fmla="*/ 2147483647 h 10000"/>
                <a:gd name="T40" fmla="*/ 0 w 8087"/>
                <a:gd name="T41" fmla="*/ 0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87" h="10000">
                  <a:moveTo>
                    <a:pt x="0" y="0"/>
                  </a:moveTo>
                  <a:lnTo>
                    <a:pt x="7942" y="510"/>
                  </a:lnTo>
                  <a:cubicBezTo>
                    <a:pt x="7990" y="3673"/>
                    <a:pt x="8039" y="6837"/>
                    <a:pt x="8087" y="10000"/>
                  </a:cubicBezTo>
                  <a:lnTo>
                    <a:pt x="7856" y="9025"/>
                  </a:lnTo>
                  <a:cubicBezTo>
                    <a:pt x="7772" y="8716"/>
                    <a:pt x="7689" y="8407"/>
                    <a:pt x="7605" y="8098"/>
                  </a:cubicBezTo>
                  <a:cubicBezTo>
                    <a:pt x="7512" y="7814"/>
                    <a:pt x="7418" y="7531"/>
                    <a:pt x="7325" y="7247"/>
                  </a:cubicBezTo>
                  <a:lnTo>
                    <a:pt x="7032" y="6456"/>
                  </a:lnTo>
                  <a:lnTo>
                    <a:pt x="6718" y="5724"/>
                  </a:lnTo>
                  <a:lnTo>
                    <a:pt x="6376" y="5047"/>
                  </a:lnTo>
                  <a:lnTo>
                    <a:pt x="6006" y="4406"/>
                  </a:lnTo>
                  <a:lnTo>
                    <a:pt x="5615" y="3832"/>
                  </a:lnTo>
                  <a:lnTo>
                    <a:pt x="5196" y="3285"/>
                  </a:lnTo>
                  <a:lnTo>
                    <a:pt x="4749" y="2792"/>
                  </a:lnTo>
                  <a:lnTo>
                    <a:pt x="4267" y="2339"/>
                  </a:lnTo>
                  <a:lnTo>
                    <a:pt x="3764" y="1911"/>
                  </a:lnTo>
                  <a:lnTo>
                    <a:pt x="3219" y="1532"/>
                  </a:lnTo>
                  <a:lnTo>
                    <a:pt x="2647" y="1189"/>
                  </a:lnTo>
                  <a:lnTo>
                    <a:pt x="2039" y="852"/>
                  </a:lnTo>
                  <a:lnTo>
                    <a:pt x="1397" y="547"/>
                  </a:lnTo>
                  <a:lnTo>
                    <a:pt x="719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6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 dirty="0"/>
            </a:p>
          </p:txBody>
        </p:sp>
        <p:sp>
          <p:nvSpPr>
            <p:cNvPr id="5" name="Freeform 7"/>
            <p:cNvSpPr>
              <a:spLocks/>
            </p:cNvSpPr>
            <p:nvPr userDrawn="1"/>
          </p:nvSpPr>
          <p:spPr bwMode="auto">
            <a:xfrm rot="938175">
              <a:off x="6831567" y="263453"/>
              <a:ext cx="2387548" cy="166716"/>
            </a:xfrm>
            <a:custGeom>
              <a:avLst/>
              <a:gdLst>
                <a:gd name="T0" fmla="*/ 0 w 8087"/>
                <a:gd name="T1" fmla="*/ 0 h 10000"/>
                <a:gd name="T2" fmla="*/ 2147483647 w 8087"/>
                <a:gd name="T3" fmla="*/ 2147483647 h 10000"/>
                <a:gd name="T4" fmla="*/ 2147483647 w 8087"/>
                <a:gd name="T5" fmla="*/ 2147483647 h 10000"/>
                <a:gd name="T6" fmla="*/ 2147483647 w 8087"/>
                <a:gd name="T7" fmla="*/ 2147483647 h 10000"/>
                <a:gd name="T8" fmla="*/ 2147483647 w 8087"/>
                <a:gd name="T9" fmla="*/ 2147483647 h 10000"/>
                <a:gd name="T10" fmla="*/ 2147483647 w 8087"/>
                <a:gd name="T11" fmla="*/ 2147483647 h 10000"/>
                <a:gd name="T12" fmla="*/ 2147483647 w 8087"/>
                <a:gd name="T13" fmla="*/ 2147483647 h 10000"/>
                <a:gd name="T14" fmla="*/ 2147483647 w 8087"/>
                <a:gd name="T15" fmla="*/ 2147483647 h 10000"/>
                <a:gd name="T16" fmla="*/ 2147483647 w 8087"/>
                <a:gd name="T17" fmla="*/ 2147483647 h 10000"/>
                <a:gd name="T18" fmla="*/ 2147483647 w 8087"/>
                <a:gd name="T19" fmla="*/ 2147483647 h 10000"/>
                <a:gd name="T20" fmla="*/ 2147483647 w 8087"/>
                <a:gd name="T21" fmla="*/ 2147483647 h 10000"/>
                <a:gd name="T22" fmla="*/ 2147483647 w 8087"/>
                <a:gd name="T23" fmla="*/ 2147483647 h 10000"/>
                <a:gd name="T24" fmla="*/ 2147483647 w 8087"/>
                <a:gd name="T25" fmla="*/ 2147483647 h 10000"/>
                <a:gd name="T26" fmla="*/ 2147483647 w 8087"/>
                <a:gd name="T27" fmla="*/ 2147483647 h 10000"/>
                <a:gd name="T28" fmla="*/ 2147483647 w 8087"/>
                <a:gd name="T29" fmla="*/ 2147483647 h 10000"/>
                <a:gd name="T30" fmla="*/ 2147483647 w 8087"/>
                <a:gd name="T31" fmla="*/ 2147483647 h 10000"/>
                <a:gd name="T32" fmla="*/ 2147483647 w 8087"/>
                <a:gd name="T33" fmla="*/ 2147483647 h 10000"/>
                <a:gd name="T34" fmla="*/ 2147483647 w 8087"/>
                <a:gd name="T35" fmla="*/ 2147483647 h 10000"/>
                <a:gd name="T36" fmla="*/ 2147483647 w 8087"/>
                <a:gd name="T37" fmla="*/ 2147483647 h 10000"/>
                <a:gd name="T38" fmla="*/ 2147483647 w 8087"/>
                <a:gd name="T39" fmla="*/ 2147483647 h 10000"/>
                <a:gd name="T40" fmla="*/ 0 w 8087"/>
                <a:gd name="T41" fmla="*/ 0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87" h="10000">
                  <a:moveTo>
                    <a:pt x="0" y="0"/>
                  </a:moveTo>
                  <a:lnTo>
                    <a:pt x="7942" y="510"/>
                  </a:lnTo>
                  <a:cubicBezTo>
                    <a:pt x="7990" y="3673"/>
                    <a:pt x="8039" y="6837"/>
                    <a:pt x="8087" y="10000"/>
                  </a:cubicBezTo>
                  <a:lnTo>
                    <a:pt x="7856" y="9025"/>
                  </a:lnTo>
                  <a:cubicBezTo>
                    <a:pt x="7772" y="8716"/>
                    <a:pt x="7689" y="8407"/>
                    <a:pt x="7605" y="8098"/>
                  </a:cubicBezTo>
                  <a:cubicBezTo>
                    <a:pt x="7512" y="7814"/>
                    <a:pt x="7418" y="7531"/>
                    <a:pt x="7325" y="7247"/>
                  </a:cubicBezTo>
                  <a:lnTo>
                    <a:pt x="7032" y="6456"/>
                  </a:lnTo>
                  <a:lnTo>
                    <a:pt x="6718" y="5724"/>
                  </a:lnTo>
                  <a:lnTo>
                    <a:pt x="6376" y="5047"/>
                  </a:lnTo>
                  <a:lnTo>
                    <a:pt x="6006" y="4406"/>
                  </a:lnTo>
                  <a:lnTo>
                    <a:pt x="5615" y="3832"/>
                  </a:lnTo>
                  <a:lnTo>
                    <a:pt x="5196" y="3285"/>
                  </a:lnTo>
                  <a:lnTo>
                    <a:pt x="4749" y="2792"/>
                  </a:lnTo>
                  <a:lnTo>
                    <a:pt x="4267" y="2339"/>
                  </a:lnTo>
                  <a:lnTo>
                    <a:pt x="3764" y="1911"/>
                  </a:lnTo>
                  <a:lnTo>
                    <a:pt x="3219" y="1532"/>
                  </a:lnTo>
                  <a:lnTo>
                    <a:pt x="2647" y="1189"/>
                  </a:lnTo>
                  <a:lnTo>
                    <a:pt x="2039" y="852"/>
                  </a:lnTo>
                  <a:lnTo>
                    <a:pt x="1397" y="547"/>
                  </a:lnTo>
                  <a:lnTo>
                    <a:pt x="719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6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 dirty="0"/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117475" y="115888"/>
            <a:ext cx="8918575" cy="6302375"/>
          </a:xfrm>
          <a:prstGeom prst="roundRect">
            <a:avLst>
              <a:gd name="adj" fmla="val 3321"/>
            </a:avLst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 dirty="0"/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 flipV="1">
            <a:off x="-36513" y="-26988"/>
            <a:ext cx="9217026" cy="539751"/>
            <a:chOff x="-36513" y="6093296"/>
            <a:chExt cx="9217025" cy="54006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36" name="Freeform 7"/>
            <p:cNvSpPr>
              <a:spLocks/>
            </p:cNvSpPr>
            <p:nvPr/>
          </p:nvSpPr>
          <p:spPr bwMode="auto">
            <a:xfrm flipV="1">
              <a:off x="20637" y="6093296"/>
              <a:ext cx="9159875" cy="540060"/>
            </a:xfrm>
            <a:custGeom>
              <a:avLst/>
              <a:gdLst>
                <a:gd name="T0" fmla="*/ 0 w 1432"/>
                <a:gd name="T1" fmla="*/ 0 h 3492"/>
                <a:gd name="T2" fmla="*/ 9159875 w 1432"/>
                <a:gd name="T3" fmla="*/ 0 h 3492"/>
                <a:gd name="T4" fmla="*/ 9159875 w 1432"/>
                <a:gd name="T5" fmla="*/ 540060 h 3492"/>
                <a:gd name="T6" fmla="*/ 9076720 w 1432"/>
                <a:gd name="T7" fmla="*/ 502942 h 3492"/>
                <a:gd name="T8" fmla="*/ 8993564 w 1432"/>
                <a:gd name="T9" fmla="*/ 467681 h 3492"/>
                <a:gd name="T10" fmla="*/ 8910409 w 1432"/>
                <a:gd name="T11" fmla="*/ 434120 h 3492"/>
                <a:gd name="T12" fmla="*/ 8820857 w 1432"/>
                <a:gd name="T13" fmla="*/ 402261 h 3492"/>
                <a:gd name="T14" fmla="*/ 8724909 w 1432"/>
                <a:gd name="T15" fmla="*/ 372258 h 3492"/>
                <a:gd name="T16" fmla="*/ 8622564 w 1432"/>
                <a:gd name="T17" fmla="*/ 343646 h 3492"/>
                <a:gd name="T18" fmla="*/ 8507426 w 1432"/>
                <a:gd name="T19" fmla="*/ 316582 h 3492"/>
                <a:gd name="T20" fmla="*/ 8385891 w 1432"/>
                <a:gd name="T21" fmla="*/ 290909 h 3492"/>
                <a:gd name="T22" fmla="*/ 8257960 w 1432"/>
                <a:gd name="T23" fmla="*/ 266937 h 3492"/>
                <a:gd name="T24" fmla="*/ 8110839 w 1432"/>
                <a:gd name="T25" fmla="*/ 244357 h 3492"/>
                <a:gd name="T26" fmla="*/ 7963718 w 1432"/>
                <a:gd name="T27" fmla="*/ 223014 h 3492"/>
                <a:gd name="T28" fmla="*/ 7791011 w 1432"/>
                <a:gd name="T29" fmla="*/ 203064 h 3492"/>
                <a:gd name="T30" fmla="*/ 7611907 w 1432"/>
                <a:gd name="T31" fmla="*/ 184350 h 3492"/>
                <a:gd name="T32" fmla="*/ 7407217 w 1432"/>
                <a:gd name="T33" fmla="*/ 166720 h 3492"/>
                <a:gd name="T34" fmla="*/ 7196131 w 1432"/>
                <a:gd name="T35" fmla="*/ 150481 h 3492"/>
                <a:gd name="T36" fmla="*/ 6965855 w 1432"/>
                <a:gd name="T37" fmla="*/ 135015 h 3492"/>
                <a:gd name="T38" fmla="*/ 6709992 w 1432"/>
                <a:gd name="T39" fmla="*/ 120787 h 3492"/>
                <a:gd name="T40" fmla="*/ 6441337 w 1432"/>
                <a:gd name="T41" fmla="*/ 107641 h 3492"/>
                <a:gd name="T42" fmla="*/ 6153491 w 1432"/>
                <a:gd name="T43" fmla="*/ 95423 h 3492"/>
                <a:gd name="T44" fmla="*/ 5840060 w 1432"/>
                <a:gd name="T45" fmla="*/ 84133 h 3492"/>
                <a:gd name="T46" fmla="*/ 5501042 w 1432"/>
                <a:gd name="T47" fmla="*/ 73462 h 3492"/>
                <a:gd name="T48" fmla="*/ 5142835 w 1432"/>
                <a:gd name="T49" fmla="*/ 63873 h 3492"/>
                <a:gd name="T50" fmla="*/ 4759041 w 1432"/>
                <a:gd name="T51" fmla="*/ 54748 h 3492"/>
                <a:gd name="T52" fmla="*/ 4349661 w 1432"/>
                <a:gd name="T53" fmla="*/ 46552 h 3492"/>
                <a:gd name="T54" fmla="*/ 3908299 w 1432"/>
                <a:gd name="T55" fmla="*/ 38973 h 3492"/>
                <a:gd name="T56" fmla="*/ 3447746 w 1432"/>
                <a:gd name="T57" fmla="*/ 31859 h 3492"/>
                <a:gd name="T58" fmla="*/ 2948815 w 1432"/>
                <a:gd name="T59" fmla="*/ 25518 h 3492"/>
                <a:gd name="T60" fmla="*/ 2424297 w 1432"/>
                <a:gd name="T61" fmla="*/ 19796 h 3492"/>
                <a:gd name="T62" fmla="*/ 1867796 w 1432"/>
                <a:gd name="T63" fmla="*/ 14228 h 3492"/>
                <a:gd name="T64" fmla="*/ 1279312 w 1432"/>
                <a:gd name="T65" fmla="*/ 9125 h 3492"/>
                <a:gd name="T66" fmla="*/ 658846 w 1432"/>
                <a:gd name="T67" fmla="*/ 4330 h 3492"/>
                <a:gd name="T68" fmla="*/ 0 w 1432"/>
                <a:gd name="T69" fmla="*/ 0 h 3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MY" dirty="0"/>
            </a:p>
          </p:txBody>
        </p:sp>
        <p:sp>
          <p:nvSpPr>
            <p:cNvPr id="1037" name="Freeform 7"/>
            <p:cNvSpPr>
              <a:spLocks/>
            </p:cNvSpPr>
            <p:nvPr/>
          </p:nvSpPr>
          <p:spPr bwMode="auto">
            <a:xfrm flipH="1" flipV="1">
              <a:off x="-36513" y="6093296"/>
              <a:ext cx="9159875" cy="540060"/>
            </a:xfrm>
            <a:custGeom>
              <a:avLst/>
              <a:gdLst>
                <a:gd name="T0" fmla="*/ 0 w 1432"/>
                <a:gd name="T1" fmla="*/ 0 h 3492"/>
                <a:gd name="T2" fmla="*/ 9159875 w 1432"/>
                <a:gd name="T3" fmla="*/ 0 h 3492"/>
                <a:gd name="T4" fmla="*/ 9159875 w 1432"/>
                <a:gd name="T5" fmla="*/ 540060 h 3492"/>
                <a:gd name="T6" fmla="*/ 9076720 w 1432"/>
                <a:gd name="T7" fmla="*/ 502942 h 3492"/>
                <a:gd name="T8" fmla="*/ 8993564 w 1432"/>
                <a:gd name="T9" fmla="*/ 467681 h 3492"/>
                <a:gd name="T10" fmla="*/ 8910409 w 1432"/>
                <a:gd name="T11" fmla="*/ 434120 h 3492"/>
                <a:gd name="T12" fmla="*/ 8820857 w 1432"/>
                <a:gd name="T13" fmla="*/ 402261 h 3492"/>
                <a:gd name="T14" fmla="*/ 8724909 w 1432"/>
                <a:gd name="T15" fmla="*/ 372258 h 3492"/>
                <a:gd name="T16" fmla="*/ 8622564 w 1432"/>
                <a:gd name="T17" fmla="*/ 343646 h 3492"/>
                <a:gd name="T18" fmla="*/ 8507426 w 1432"/>
                <a:gd name="T19" fmla="*/ 316582 h 3492"/>
                <a:gd name="T20" fmla="*/ 8385891 w 1432"/>
                <a:gd name="T21" fmla="*/ 290909 h 3492"/>
                <a:gd name="T22" fmla="*/ 8257960 w 1432"/>
                <a:gd name="T23" fmla="*/ 266937 h 3492"/>
                <a:gd name="T24" fmla="*/ 8110839 w 1432"/>
                <a:gd name="T25" fmla="*/ 244357 h 3492"/>
                <a:gd name="T26" fmla="*/ 7963718 w 1432"/>
                <a:gd name="T27" fmla="*/ 223014 h 3492"/>
                <a:gd name="T28" fmla="*/ 7791011 w 1432"/>
                <a:gd name="T29" fmla="*/ 203064 h 3492"/>
                <a:gd name="T30" fmla="*/ 7611907 w 1432"/>
                <a:gd name="T31" fmla="*/ 184350 h 3492"/>
                <a:gd name="T32" fmla="*/ 7407217 w 1432"/>
                <a:gd name="T33" fmla="*/ 166720 h 3492"/>
                <a:gd name="T34" fmla="*/ 7196131 w 1432"/>
                <a:gd name="T35" fmla="*/ 150481 h 3492"/>
                <a:gd name="T36" fmla="*/ 6965855 w 1432"/>
                <a:gd name="T37" fmla="*/ 135015 h 3492"/>
                <a:gd name="T38" fmla="*/ 6709992 w 1432"/>
                <a:gd name="T39" fmla="*/ 120787 h 3492"/>
                <a:gd name="T40" fmla="*/ 6441337 w 1432"/>
                <a:gd name="T41" fmla="*/ 107641 h 3492"/>
                <a:gd name="T42" fmla="*/ 6153491 w 1432"/>
                <a:gd name="T43" fmla="*/ 95423 h 3492"/>
                <a:gd name="T44" fmla="*/ 5840060 w 1432"/>
                <a:gd name="T45" fmla="*/ 84133 h 3492"/>
                <a:gd name="T46" fmla="*/ 5501042 w 1432"/>
                <a:gd name="T47" fmla="*/ 73462 h 3492"/>
                <a:gd name="T48" fmla="*/ 5142835 w 1432"/>
                <a:gd name="T49" fmla="*/ 63873 h 3492"/>
                <a:gd name="T50" fmla="*/ 4759041 w 1432"/>
                <a:gd name="T51" fmla="*/ 54748 h 3492"/>
                <a:gd name="T52" fmla="*/ 4349661 w 1432"/>
                <a:gd name="T53" fmla="*/ 46552 h 3492"/>
                <a:gd name="T54" fmla="*/ 3908299 w 1432"/>
                <a:gd name="T55" fmla="*/ 38973 h 3492"/>
                <a:gd name="T56" fmla="*/ 3447746 w 1432"/>
                <a:gd name="T57" fmla="*/ 31859 h 3492"/>
                <a:gd name="T58" fmla="*/ 2948815 w 1432"/>
                <a:gd name="T59" fmla="*/ 25518 h 3492"/>
                <a:gd name="T60" fmla="*/ 2424297 w 1432"/>
                <a:gd name="T61" fmla="*/ 19796 h 3492"/>
                <a:gd name="T62" fmla="*/ 1867796 w 1432"/>
                <a:gd name="T63" fmla="*/ 14228 h 3492"/>
                <a:gd name="T64" fmla="*/ 1279312 w 1432"/>
                <a:gd name="T65" fmla="*/ 9125 h 3492"/>
                <a:gd name="T66" fmla="*/ 658846 w 1432"/>
                <a:gd name="T67" fmla="*/ 4330 h 3492"/>
                <a:gd name="T68" fmla="*/ 0 w 1432"/>
                <a:gd name="T69" fmla="*/ 0 h 3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MY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36513" y="6092825"/>
            <a:ext cx="9217026" cy="792163"/>
            <a:chOff x="-36513" y="6092825"/>
            <a:chExt cx="9217026" cy="79216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-36513" y="6092825"/>
              <a:ext cx="9217026" cy="539750"/>
              <a:chOff x="-36513" y="6129300"/>
              <a:chExt cx="9217025" cy="540060"/>
            </a:xfr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1038" name="Freeform 7"/>
              <p:cNvSpPr>
                <a:spLocks/>
              </p:cNvSpPr>
              <p:nvPr/>
            </p:nvSpPr>
            <p:spPr bwMode="auto">
              <a:xfrm flipV="1">
                <a:off x="20637" y="6129300"/>
                <a:ext cx="9159875" cy="540060"/>
              </a:xfrm>
              <a:custGeom>
                <a:avLst/>
                <a:gdLst>
                  <a:gd name="T0" fmla="*/ 0 w 1432"/>
                  <a:gd name="T1" fmla="*/ 0 h 3492"/>
                  <a:gd name="T2" fmla="*/ 9159875 w 1432"/>
                  <a:gd name="T3" fmla="*/ 0 h 3492"/>
                  <a:gd name="T4" fmla="*/ 9159875 w 1432"/>
                  <a:gd name="T5" fmla="*/ 540060 h 3492"/>
                  <a:gd name="T6" fmla="*/ 9076720 w 1432"/>
                  <a:gd name="T7" fmla="*/ 502942 h 3492"/>
                  <a:gd name="T8" fmla="*/ 8993564 w 1432"/>
                  <a:gd name="T9" fmla="*/ 467681 h 3492"/>
                  <a:gd name="T10" fmla="*/ 8910409 w 1432"/>
                  <a:gd name="T11" fmla="*/ 434120 h 3492"/>
                  <a:gd name="T12" fmla="*/ 8820857 w 1432"/>
                  <a:gd name="T13" fmla="*/ 402261 h 3492"/>
                  <a:gd name="T14" fmla="*/ 8724909 w 1432"/>
                  <a:gd name="T15" fmla="*/ 372258 h 3492"/>
                  <a:gd name="T16" fmla="*/ 8622564 w 1432"/>
                  <a:gd name="T17" fmla="*/ 343646 h 3492"/>
                  <a:gd name="T18" fmla="*/ 8507426 w 1432"/>
                  <a:gd name="T19" fmla="*/ 316582 h 3492"/>
                  <a:gd name="T20" fmla="*/ 8385891 w 1432"/>
                  <a:gd name="T21" fmla="*/ 290909 h 3492"/>
                  <a:gd name="T22" fmla="*/ 8257960 w 1432"/>
                  <a:gd name="T23" fmla="*/ 266937 h 3492"/>
                  <a:gd name="T24" fmla="*/ 8110839 w 1432"/>
                  <a:gd name="T25" fmla="*/ 244357 h 3492"/>
                  <a:gd name="T26" fmla="*/ 7963718 w 1432"/>
                  <a:gd name="T27" fmla="*/ 223014 h 3492"/>
                  <a:gd name="T28" fmla="*/ 7791011 w 1432"/>
                  <a:gd name="T29" fmla="*/ 203064 h 3492"/>
                  <a:gd name="T30" fmla="*/ 7611907 w 1432"/>
                  <a:gd name="T31" fmla="*/ 184350 h 3492"/>
                  <a:gd name="T32" fmla="*/ 7407217 w 1432"/>
                  <a:gd name="T33" fmla="*/ 166720 h 3492"/>
                  <a:gd name="T34" fmla="*/ 7196131 w 1432"/>
                  <a:gd name="T35" fmla="*/ 150481 h 3492"/>
                  <a:gd name="T36" fmla="*/ 6965855 w 1432"/>
                  <a:gd name="T37" fmla="*/ 135015 h 3492"/>
                  <a:gd name="T38" fmla="*/ 6709992 w 1432"/>
                  <a:gd name="T39" fmla="*/ 120787 h 3492"/>
                  <a:gd name="T40" fmla="*/ 6441337 w 1432"/>
                  <a:gd name="T41" fmla="*/ 107641 h 3492"/>
                  <a:gd name="T42" fmla="*/ 6153491 w 1432"/>
                  <a:gd name="T43" fmla="*/ 95423 h 3492"/>
                  <a:gd name="T44" fmla="*/ 5840060 w 1432"/>
                  <a:gd name="T45" fmla="*/ 84133 h 3492"/>
                  <a:gd name="T46" fmla="*/ 5501042 w 1432"/>
                  <a:gd name="T47" fmla="*/ 73462 h 3492"/>
                  <a:gd name="T48" fmla="*/ 5142835 w 1432"/>
                  <a:gd name="T49" fmla="*/ 63873 h 3492"/>
                  <a:gd name="T50" fmla="*/ 4759041 w 1432"/>
                  <a:gd name="T51" fmla="*/ 54748 h 3492"/>
                  <a:gd name="T52" fmla="*/ 4349661 w 1432"/>
                  <a:gd name="T53" fmla="*/ 46552 h 3492"/>
                  <a:gd name="T54" fmla="*/ 3908299 w 1432"/>
                  <a:gd name="T55" fmla="*/ 38973 h 3492"/>
                  <a:gd name="T56" fmla="*/ 3447746 w 1432"/>
                  <a:gd name="T57" fmla="*/ 31859 h 3492"/>
                  <a:gd name="T58" fmla="*/ 2948815 w 1432"/>
                  <a:gd name="T59" fmla="*/ 25518 h 3492"/>
                  <a:gd name="T60" fmla="*/ 2424297 w 1432"/>
                  <a:gd name="T61" fmla="*/ 19796 h 3492"/>
                  <a:gd name="T62" fmla="*/ 1867796 w 1432"/>
                  <a:gd name="T63" fmla="*/ 14228 h 3492"/>
                  <a:gd name="T64" fmla="*/ 1279312 w 1432"/>
                  <a:gd name="T65" fmla="*/ 9125 h 3492"/>
                  <a:gd name="T66" fmla="*/ 658846 w 1432"/>
                  <a:gd name="T67" fmla="*/ 4330 h 3492"/>
                  <a:gd name="T68" fmla="*/ 0 w 1432"/>
                  <a:gd name="T69" fmla="*/ 0 h 349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32" h="3492">
                    <a:moveTo>
                      <a:pt x="0" y="0"/>
                    </a:moveTo>
                    <a:lnTo>
                      <a:pt x="1432" y="0"/>
                    </a:lnTo>
                    <a:lnTo>
                      <a:pt x="1432" y="3492"/>
                    </a:lnTo>
                    <a:lnTo>
                      <a:pt x="1419" y="3252"/>
                    </a:lnTo>
                    <a:lnTo>
                      <a:pt x="1406" y="3024"/>
                    </a:lnTo>
                    <a:lnTo>
                      <a:pt x="1393" y="2807"/>
                    </a:lnTo>
                    <a:lnTo>
                      <a:pt x="1379" y="2601"/>
                    </a:lnTo>
                    <a:lnTo>
                      <a:pt x="1364" y="2407"/>
                    </a:lnTo>
                    <a:lnTo>
                      <a:pt x="1348" y="2222"/>
                    </a:lnTo>
                    <a:lnTo>
                      <a:pt x="1330" y="2047"/>
                    </a:lnTo>
                    <a:lnTo>
                      <a:pt x="1311" y="1881"/>
                    </a:lnTo>
                    <a:lnTo>
                      <a:pt x="1291" y="1726"/>
                    </a:lnTo>
                    <a:lnTo>
                      <a:pt x="1268" y="1580"/>
                    </a:lnTo>
                    <a:lnTo>
                      <a:pt x="1245" y="1442"/>
                    </a:lnTo>
                    <a:lnTo>
                      <a:pt x="1218" y="1313"/>
                    </a:lnTo>
                    <a:lnTo>
                      <a:pt x="1190" y="1192"/>
                    </a:lnTo>
                    <a:lnTo>
                      <a:pt x="1158" y="1078"/>
                    </a:lnTo>
                    <a:lnTo>
                      <a:pt x="1125" y="973"/>
                    </a:lnTo>
                    <a:lnTo>
                      <a:pt x="1089" y="873"/>
                    </a:lnTo>
                    <a:lnTo>
                      <a:pt x="1049" y="781"/>
                    </a:lnTo>
                    <a:lnTo>
                      <a:pt x="1007" y="696"/>
                    </a:lnTo>
                    <a:lnTo>
                      <a:pt x="962" y="617"/>
                    </a:lnTo>
                    <a:lnTo>
                      <a:pt x="913" y="544"/>
                    </a:lnTo>
                    <a:lnTo>
                      <a:pt x="860" y="475"/>
                    </a:lnTo>
                    <a:lnTo>
                      <a:pt x="804" y="413"/>
                    </a:lnTo>
                    <a:lnTo>
                      <a:pt x="744" y="354"/>
                    </a:lnTo>
                    <a:lnTo>
                      <a:pt x="680" y="301"/>
                    </a:lnTo>
                    <a:lnTo>
                      <a:pt x="611" y="252"/>
                    </a:lnTo>
                    <a:lnTo>
                      <a:pt x="539" y="206"/>
                    </a:lnTo>
                    <a:lnTo>
                      <a:pt x="461" y="165"/>
                    </a:lnTo>
                    <a:lnTo>
                      <a:pt x="379" y="128"/>
                    </a:lnTo>
                    <a:lnTo>
                      <a:pt x="292" y="92"/>
                    </a:lnTo>
                    <a:lnTo>
                      <a:pt x="200" y="59"/>
                    </a:lnTo>
                    <a:lnTo>
                      <a:pt x="103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MY" dirty="0"/>
              </a:p>
            </p:txBody>
          </p:sp>
          <p:sp>
            <p:nvSpPr>
              <p:cNvPr id="1039" name="Freeform 7"/>
              <p:cNvSpPr>
                <a:spLocks/>
              </p:cNvSpPr>
              <p:nvPr/>
            </p:nvSpPr>
            <p:spPr bwMode="auto">
              <a:xfrm flipH="1" flipV="1">
                <a:off x="-36513" y="6129300"/>
                <a:ext cx="9159875" cy="540060"/>
              </a:xfrm>
              <a:custGeom>
                <a:avLst/>
                <a:gdLst>
                  <a:gd name="T0" fmla="*/ 0 w 1432"/>
                  <a:gd name="T1" fmla="*/ 0 h 3492"/>
                  <a:gd name="T2" fmla="*/ 9159875 w 1432"/>
                  <a:gd name="T3" fmla="*/ 0 h 3492"/>
                  <a:gd name="T4" fmla="*/ 9159875 w 1432"/>
                  <a:gd name="T5" fmla="*/ 540060 h 3492"/>
                  <a:gd name="T6" fmla="*/ 9076720 w 1432"/>
                  <a:gd name="T7" fmla="*/ 502942 h 3492"/>
                  <a:gd name="T8" fmla="*/ 8993564 w 1432"/>
                  <a:gd name="T9" fmla="*/ 467681 h 3492"/>
                  <a:gd name="T10" fmla="*/ 8910409 w 1432"/>
                  <a:gd name="T11" fmla="*/ 434120 h 3492"/>
                  <a:gd name="T12" fmla="*/ 8820857 w 1432"/>
                  <a:gd name="T13" fmla="*/ 402261 h 3492"/>
                  <a:gd name="T14" fmla="*/ 8724909 w 1432"/>
                  <a:gd name="T15" fmla="*/ 372258 h 3492"/>
                  <a:gd name="T16" fmla="*/ 8622564 w 1432"/>
                  <a:gd name="T17" fmla="*/ 343646 h 3492"/>
                  <a:gd name="T18" fmla="*/ 8507426 w 1432"/>
                  <a:gd name="T19" fmla="*/ 316582 h 3492"/>
                  <a:gd name="T20" fmla="*/ 8385891 w 1432"/>
                  <a:gd name="T21" fmla="*/ 290909 h 3492"/>
                  <a:gd name="T22" fmla="*/ 8257960 w 1432"/>
                  <a:gd name="T23" fmla="*/ 266937 h 3492"/>
                  <a:gd name="T24" fmla="*/ 8110839 w 1432"/>
                  <a:gd name="T25" fmla="*/ 244357 h 3492"/>
                  <a:gd name="T26" fmla="*/ 7963718 w 1432"/>
                  <a:gd name="T27" fmla="*/ 223014 h 3492"/>
                  <a:gd name="T28" fmla="*/ 7791011 w 1432"/>
                  <a:gd name="T29" fmla="*/ 203064 h 3492"/>
                  <a:gd name="T30" fmla="*/ 7611907 w 1432"/>
                  <a:gd name="T31" fmla="*/ 184350 h 3492"/>
                  <a:gd name="T32" fmla="*/ 7407217 w 1432"/>
                  <a:gd name="T33" fmla="*/ 166720 h 3492"/>
                  <a:gd name="T34" fmla="*/ 7196131 w 1432"/>
                  <a:gd name="T35" fmla="*/ 150481 h 3492"/>
                  <a:gd name="T36" fmla="*/ 6965855 w 1432"/>
                  <a:gd name="T37" fmla="*/ 135015 h 3492"/>
                  <a:gd name="T38" fmla="*/ 6709992 w 1432"/>
                  <a:gd name="T39" fmla="*/ 120787 h 3492"/>
                  <a:gd name="T40" fmla="*/ 6441337 w 1432"/>
                  <a:gd name="T41" fmla="*/ 107641 h 3492"/>
                  <a:gd name="T42" fmla="*/ 6153491 w 1432"/>
                  <a:gd name="T43" fmla="*/ 95423 h 3492"/>
                  <a:gd name="T44" fmla="*/ 5840060 w 1432"/>
                  <a:gd name="T45" fmla="*/ 84133 h 3492"/>
                  <a:gd name="T46" fmla="*/ 5501042 w 1432"/>
                  <a:gd name="T47" fmla="*/ 73462 h 3492"/>
                  <a:gd name="T48" fmla="*/ 5142835 w 1432"/>
                  <a:gd name="T49" fmla="*/ 63873 h 3492"/>
                  <a:gd name="T50" fmla="*/ 4759041 w 1432"/>
                  <a:gd name="T51" fmla="*/ 54748 h 3492"/>
                  <a:gd name="T52" fmla="*/ 4349661 w 1432"/>
                  <a:gd name="T53" fmla="*/ 46552 h 3492"/>
                  <a:gd name="T54" fmla="*/ 3908299 w 1432"/>
                  <a:gd name="T55" fmla="*/ 38973 h 3492"/>
                  <a:gd name="T56" fmla="*/ 3447746 w 1432"/>
                  <a:gd name="T57" fmla="*/ 31859 h 3492"/>
                  <a:gd name="T58" fmla="*/ 2948815 w 1432"/>
                  <a:gd name="T59" fmla="*/ 25518 h 3492"/>
                  <a:gd name="T60" fmla="*/ 2424297 w 1432"/>
                  <a:gd name="T61" fmla="*/ 19796 h 3492"/>
                  <a:gd name="T62" fmla="*/ 1867796 w 1432"/>
                  <a:gd name="T63" fmla="*/ 14228 h 3492"/>
                  <a:gd name="T64" fmla="*/ 1279312 w 1432"/>
                  <a:gd name="T65" fmla="*/ 9125 h 3492"/>
                  <a:gd name="T66" fmla="*/ 658846 w 1432"/>
                  <a:gd name="T67" fmla="*/ 4330 h 3492"/>
                  <a:gd name="T68" fmla="*/ 0 w 1432"/>
                  <a:gd name="T69" fmla="*/ 0 h 349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32" h="3492">
                    <a:moveTo>
                      <a:pt x="0" y="0"/>
                    </a:moveTo>
                    <a:lnTo>
                      <a:pt x="1432" y="0"/>
                    </a:lnTo>
                    <a:lnTo>
                      <a:pt x="1432" y="3492"/>
                    </a:lnTo>
                    <a:lnTo>
                      <a:pt x="1419" y="3252"/>
                    </a:lnTo>
                    <a:lnTo>
                      <a:pt x="1406" y="3024"/>
                    </a:lnTo>
                    <a:lnTo>
                      <a:pt x="1393" y="2807"/>
                    </a:lnTo>
                    <a:lnTo>
                      <a:pt x="1379" y="2601"/>
                    </a:lnTo>
                    <a:lnTo>
                      <a:pt x="1364" y="2407"/>
                    </a:lnTo>
                    <a:lnTo>
                      <a:pt x="1348" y="2222"/>
                    </a:lnTo>
                    <a:lnTo>
                      <a:pt x="1330" y="2047"/>
                    </a:lnTo>
                    <a:lnTo>
                      <a:pt x="1311" y="1881"/>
                    </a:lnTo>
                    <a:lnTo>
                      <a:pt x="1291" y="1726"/>
                    </a:lnTo>
                    <a:lnTo>
                      <a:pt x="1268" y="1580"/>
                    </a:lnTo>
                    <a:lnTo>
                      <a:pt x="1245" y="1442"/>
                    </a:lnTo>
                    <a:lnTo>
                      <a:pt x="1218" y="1313"/>
                    </a:lnTo>
                    <a:lnTo>
                      <a:pt x="1190" y="1192"/>
                    </a:lnTo>
                    <a:lnTo>
                      <a:pt x="1158" y="1078"/>
                    </a:lnTo>
                    <a:lnTo>
                      <a:pt x="1125" y="973"/>
                    </a:lnTo>
                    <a:lnTo>
                      <a:pt x="1089" y="873"/>
                    </a:lnTo>
                    <a:lnTo>
                      <a:pt x="1049" y="781"/>
                    </a:lnTo>
                    <a:lnTo>
                      <a:pt x="1007" y="696"/>
                    </a:lnTo>
                    <a:lnTo>
                      <a:pt x="962" y="617"/>
                    </a:lnTo>
                    <a:lnTo>
                      <a:pt x="913" y="544"/>
                    </a:lnTo>
                    <a:lnTo>
                      <a:pt x="860" y="475"/>
                    </a:lnTo>
                    <a:lnTo>
                      <a:pt x="804" y="413"/>
                    </a:lnTo>
                    <a:lnTo>
                      <a:pt x="744" y="354"/>
                    </a:lnTo>
                    <a:lnTo>
                      <a:pt x="680" y="301"/>
                    </a:lnTo>
                    <a:lnTo>
                      <a:pt x="611" y="252"/>
                    </a:lnTo>
                    <a:lnTo>
                      <a:pt x="539" y="206"/>
                    </a:lnTo>
                    <a:lnTo>
                      <a:pt x="461" y="165"/>
                    </a:lnTo>
                    <a:lnTo>
                      <a:pt x="379" y="128"/>
                    </a:lnTo>
                    <a:lnTo>
                      <a:pt x="292" y="92"/>
                    </a:lnTo>
                    <a:lnTo>
                      <a:pt x="200" y="59"/>
                    </a:lnTo>
                    <a:lnTo>
                      <a:pt x="103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MY" dirty="0"/>
              </a:p>
            </p:txBody>
          </p:sp>
        </p:grpSp>
        <p:sp>
          <p:nvSpPr>
            <p:cNvPr id="46" name="Footer Placeholder 4"/>
            <p:cNvSpPr txBox="1">
              <a:spLocks/>
            </p:cNvSpPr>
            <p:nvPr/>
          </p:nvSpPr>
          <p:spPr>
            <a:xfrm>
              <a:off x="-36513" y="6524625"/>
              <a:ext cx="9217026" cy="360363"/>
            </a:xfrm>
            <a:prstGeom prst="rect">
              <a:avLst/>
            </a:prstGeom>
            <a:solidFill>
              <a:srgbClr val="002060"/>
            </a:solidFill>
          </p:spPr>
          <p:txBody>
            <a:bodyPr lIns="90000" tIns="72000"/>
            <a:lstStyle>
              <a:defPPr>
                <a:defRPr lang="en-US"/>
              </a:defPPr>
              <a:lvl1pPr algn="ctr" rtl="0" fontAlgn="auto">
                <a:spcBef>
                  <a:spcPts val="0"/>
                </a:spcBef>
                <a:spcAft>
                  <a:spcPts val="0"/>
                </a:spcAft>
                <a:defRPr sz="1000" kern="1200">
                  <a:solidFill>
                    <a:schemeClr val="tx2">
                      <a:lumMod val="20000"/>
                      <a:lumOff val="8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l">
                <a:defRPr/>
              </a:pPr>
              <a:r>
                <a:rPr lang="en-MY" b="1" dirty="0" smtClean="0"/>
                <a:t>   www.weststar-aviation.aero		Copyright © 2016 Weststar Aviation Services Sdn Bhd</a:t>
              </a:r>
              <a:endParaRPr lang="en-MY" b="1" dirty="0"/>
            </a:p>
          </p:txBody>
        </p:sp>
      </p:grpSp>
      <p:sp>
        <p:nvSpPr>
          <p:cNvPr id="4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04025" y="6519863"/>
            <a:ext cx="2133600" cy="293687"/>
          </a:xfrm>
          <a:prstGeom prst="rect">
            <a:avLst/>
          </a:prstGeom>
        </p:spPr>
        <p:txBody>
          <a:bodyPr/>
          <a:lstStyle>
            <a:lvl1pPr algn="r">
              <a:defRPr sz="1300" b="1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en-US" smtClean="0"/>
              <a:t> |    </a:t>
            </a:r>
            <a:fld id="{30F305D4-77DE-4AC6-BFB7-07EF9ECD12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4000" r:id="rId13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768D5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68D5A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68D5A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68D5A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68D5A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68D5A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68D5A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68D5A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68D5A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AF973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AF973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AF973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AF973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AF973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34"/>
          <a:stretch>
            <a:fillRect/>
          </a:stretch>
        </p:blipFill>
        <p:spPr bwMode="auto">
          <a:xfrm>
            <a:off x="238125" y="1557338"/>
            <a:ext cx="865505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0" y="0"/>
            <a:ext cx="9188450" cy="6570663"/>
          </a:xfrm>
          <a:prstGeom prst="roundRect">
            <a:avLst>
              <a:gd name="adj" fmla="val 3321"/>
            </a:avLst>
          </a:prstGeom>
          <a:solidFill>
            <a:srgbClr val="FFFFFF">
              <a:alpha val="89804"/>
            </a:srgb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 dirty="0"/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2053" name="Group 29"/>
          <p:cNvGrpSpPr>
            <a:grpSpLocks/>
          </p:cNvGrpSpPr>
          <p:nvPr/>
        </p:nvGrpSpPr>
        <p:grpSpPr bwMode="auto">
          <a:xfrm flipV="1">
            <a:off x="-87313" y="6172200"/>
            <a:ext cx="9293226" cy="166688"/>
            <a:chOff x="-72857" y="263452"/>
            <a:chExt cx="9291972" cy="166717"/>
          </a:xfrm>
        </p:grpSpPr>
        <p:sp>
          <p:nvSpPr>
            <p:cNvPr id="3" name="Freeform 7"/>
            <p:cNvSpPr>
              <a:spLocks/>
            </p:cNvSpPr>
            <p:nvPr userDrawn="1"/>
          </p:nvSpPr>
          <p:spPr bwMode="auto">
            <a:xfrm rot="20661825" flipH="1">
              <a:off x="-72857" y="263452"/>
              <a:ext cx="2387548" cy="166716"/>
            </a:xfrm>
            <a:custGeom>
              <a:avLst/>
              <a:gdLst>
                <a:gd name="T0" fmla="*/ 0 w 8087"/>
                <a:gd name="T1" fmla="*/ 0 h 10000"/>
                <a:gd name="T2" fmla="*/ 2147483647 w 8087"/>
                <a:gd name="T3" fmla="*/ 2147483647 h 10000"/>
                <a:gd name="T4" fmla="*/ 2147483647 w 8087"/>
                <a:gd name="T5" fmla="*/ 2147483647 h 10000"/>
                <a:gd name="T6" fmla="*/ 2147483647 w 8087"/>
                <a:gd name="T7" fmla="*/ 2147483647 h 10000"/>
                <a:gd name="T8" fmla="*/ 2147483647 w 8087"/>
                <a:gd name="T9" fmla="*/ 2147483647 h 10000"/>
                <a:gd name="T10" fmla="*/ 2147483647 w 8087"/>
                <a:gd name="T11" fmla="*/ 2147483647 h 10000"/>
                <a:gd name="T12" fmla="*/ 2147483647 w 8087"/>
                <a:gd name="T13" fmla="*/ 2147483647 h 10000"/>
                <a:gd name="T14" fmla="*/ 2147483647 w 8087"/>
                <a:gd name="T15" fmla="*/ 2147483647 h 10000"/>
                <a:gd name="T16" fmla="*/ 2147483647 w 8087"/>
                <a:gd name="T17" fmla="*/ 2147483647 h 10000"/>
                <a:gd name="T18" fmla="*/ 2147483647 w 8087"/>
                <a:gd name="T19" fmla="*/ 2147483647 h 10000"/>
                <a:gd name="T20" fmla="*/ 2147483647 w 8087"/>
                <a:gd name="T21" fmla="*/ 2147483647 h 10000"/>
                <a:gd name="T22" fmla="*/ 2147483647 w 8087"/>
                <a:gd name="T23" fmla="*/ 2147483647 h 10000"/>
                <a:gd name="T24" fmla="*/ 2147483647 w 8087"/>
                <a:gd name="T25" fmla="*/ 2147483647 h 10000"/>
                <a:gd name="T26" fmla="*/ 2147483647 w 8087"/>
                <a:gd name="T27" fmla="*/ 2147483647 h 10000"/>
                <a:gd name="T28" fmla="*/ 2147483647 w 8087"/>
                <a:gd name="T29" fmla="*/ 2147483647 h 10000"/>
                <a:gd name="T30" fmla="*/ 2147483647 w 8087"/>
                <a:gd name="T31" fmla="*/ 2147483647 h 10000"/>
                <a:gd name="T32" fmla="*/ 2147483647 w 8087"/>
                <a:gd name="T33" fmla="*/ 2147483647 h 10000"/>
                <a:gd name="T34" fmla="*/ 2147483647 w 8087"/>
                <a:gd name="T35" fmla="*/ 2147483647 h 10000"/>
                <a:gd name="T36" fmla="*/ 2147483647 w 8087"/>
                <a:gd name="T37" fmla="*/ 2147483647 h 10000"/>
                <a:gd name="T38" fmla="*/ 2147483647 w 8087"/>
                <a:gd name="T39" fmla="*/ 2147483647 h 10000"/>
                <a:gd name="T40" fmla="*/ 0 w 8087"/>
                <a:gd name="T41" fmla="*/ 0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87" h="10000">
                  <a:moveTo>
                    <a:pt x="0" y="0"/>
                  </a:moveTo>
                  <a:lnTo>
                    <a:pt x="7942" y="510"/>
                  </a:lnTo>
                  <a:cubicBezTo>
                    <a:pt x="7990" y="3673"/>
                    <a:pt x="8039" y="6837"/>
                    <a:pt x="8087" y="10000"/>
                  </a:cubicBezTo>
                  <a:lnTo>
                    <a:pt x="7856" y="9025"/>
                  </a:lnTo>
                  <a:cubicBezTo>
                    <a:pt x="7772" y="8716"/>
                    <a:pt x="7689" y="8407"/>
                    <a:pt x="7605" y="8098"/>
                  </a:cubicBezTo>
                  <a:cubicBezTo>
                    <a:pt x="7512" y="7814"/>
                    <a:pt x="7418" y="7531"/>
                    <a:pt x="7325" y="7247"/>
                  </a:cubicBezTo>
                  <a:lnTo>
                    <a:pt x="7032" y="6456"/>
                  </a:lnTo>
                  <a:lnTo>
                    <a:pt x="6718" y="5724"/>
                  </a:lnTo>
                  <a:lnTo>
                    <a:pt x="6376" y="5047"/>
                  </a:lnTo>
                  <a:lnTo>
                    <a:pt x="6006" y="4406"/>
                  </a:lnTo>
                  <a:lnTo>
                    <a:pt x="5615" y="3832"/>
                  </a:lnTo>
                  <a:lnTo>
                    <a:pt x="5196" y="3285"/>
                  </a:lnTo>
                  <a:lnTo>
                    <a:pt x="4749" y="2792"/>
                  </a:lnTo>
                  <a:lnTo>
                    <a:pt x="4267" y="2339"/>
                  </a:lnTo>
                  <a:lnTo>
                    <a:pt x="3764" y="1911"/>
                  </a:lnTo>
                  <a:lnTo>
                    <a:pt x="3219" y="1532"/>
                  </a:lnTo>
                  <a:lnTo>
                    <a:pt x="2647" y="1189"/>
                  </a:lnTo>
                  <a:lnTo>
                    <a:pt x="2039" y="852"/>
                  </a:lnTo>
                  <a:lnTo>
                    <a:pt x="1397" y="547"/>
                  </a:lnTo>
                  <a:lnTo>
                    <a:pt x="719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6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 dirty="0"/>
            </a:p>
          </p:txBody>
        </p:sp>
        <p:sp>
          <p:nvSpPr>
            <p:cNvPr id="2064" name="Freeform 7"/>
            <p:cNvSpPr>
              <a:spLocks/>
            </p:cNvSpPr>
            <p:nvPr userDrawn="1"/>
          </p:nvSpPr>
          <p:spPr bwMode="auto">
            <a:xfrm rot="938175">
              <a:off x="6831567" y="263453"/>
              <a:ext cx="2387548" cy="166716"/>
            </a:xfrm>
            <a:custGeom>
              <a:avLst/>
              <a:gdLst>
                <a:gd name="T0" fmla="*/ 0 w 8087"/>
                <a:gd name="T1" fmla="*/ 0 h 10000"/>
                <a:gd name="T2" fmla="*/ 2147483647 w 8087"/>
                <a:gd name="T3" fmla="*/ 2147483647 h 10000"/>
                <a:gd name="T4" fmla="*/ 2147483647 w 8087"/>
                <a:gd name="T5" fmla="*/ 2147483647 h 10000"/>
                <a:gd name="T6" fmla="*/ 2147483647 w 8087"/>
                <a:gd name="T7" fmla="*/ 2147483647 h 10000"/>
                <a:gd name="T8" fmla="*/ 2147483647 w 8087"/>
                <a:gd name="T9" fmla="*/ 2147483647 h 10000"/>
                <a:gd name="T10" fmla="*/ 2147483647 w 8087"/>
                <a:gd name="T11" fmla="*/ 2147483647 h 10000"/>
                <a:gd name="T12" fmla="*/ 2147483647 w 8087"/>
                <a:gd name="T13" fmla="*/ 2147483647 h 10000"/>
                <a:gd name="T14" fmla="*/ 2147483647 w 8087"/>
                <a:gd name="T15" fmla="*/ 2147483647 h 10000"/>
                <a:gd name="T16" fmla="*/ 2147483647 w 8087"/>
                <a:gd name="T17" fmla="*/ 2147483647 h 10000"/>
                <a:gd name="T18" fmla="*/ 2147483647 w 8087"/>
                <a:gd name="T19" fmla="*/ 2147483647 h 10000"/>
                <a:gd name="T20" fmla="*/ 2147483647 w 8087"/>
                <a:gd name="T21" fmla="*/ 2147483647 h 10000"/>
                <a:gd name="T22" fmla="*/ 2147483647 w 8087"/>
                <a:gd name="T23" fmla="*/ 2147483647 h 10000"/>
                <a:gd name="T24" fmla="*/ 2147483647 w 8087"/>
                <a:gd name="T25" fmla="*/ 2147483647 h 10000"/>
                <a:gd name="T26" fmla="*/ 2147483647 w 8087"/>
                <a:gd name="T27" fmla="*/ 2147483647 h 10000"/>
                <a:gd name="T28" fmla="*/ 2147483647 w 8087"/>
                <a:gd name="T29" fmla="*/ 2147483647 h 10000"/>
                <a:gd name="T30" fmla="*/ 2147483647 w 8087"/>
                <a:gd name="T31" fmla="*/ 2147483647 h 10000"/>
                <a:gd name="T32" fmla="*/ 2147483647 w 8087"/>
                <a:gd name="T33" fmla="*/ 2147483647 h 10000"/>
                <a:gd name="T34" fmla="*/ 2147483647 w 8087"/>
                <a:gd name="T35" fmla="*/ 2147483647 h 10000"/>
                <a:gd name="T36" fmla="*/ 2147483647 w 8087"/>
                <a:gd name="T37" fmla="*/ 2147483647 h 10000"/>
                <a:gd name="T38" fmla="*/ 2147483647 w 8087"/>
                <a:gd name="T39" fmla="*/ 2147483647 h 10000"/>
                <a:gd name="T40" fmla="*/ 0 w 8087"/>
                <a:gd name="T41" fmla="*/ 0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87" h="10000">
                  <a:moveTo>
                    <a:pt x="0" y="0"/>
                  </a:moveTo>
                  <a:lnTo>
                    <a:pt x="7942" y="510"/>
                  </a:lnTo>
                  <a:cubicBezTo>
                    <a:pt x="7990" y="3673"/>
                    <a:pt x="8039" y="6837"/>
                    <a:pt x="8087" y="10000"/>
                  </a:cubicBezTo>
                  <a:lnTo>
                    <a:pt x="7856" y="9025"/>
                  </a:lnTo>
                  <a:cubicBezTo>
                    <a:pt x="7772" y="8716"/>
                    <a:pt x="7689" y="8407"/>
                    <a:pt x="7605" y="8098"/>
                  </a:cubicBezTo>
                  <a:cubicBezTo>
                    <a:pt x="7512" y="7814"/>
                    <a:pt x="7418" y="7531"/>
                    <a:pt x="7325" y="7247"/>
                  </a:cubicBezTo>
                  <a:lnTo>
                    <a:pt x="7032" y="6456"/>
                  </a:lnTo>
                  <a:lnTo>
                    <a:pt x="6718" y="5724"/>
                  </a:lnTo>
                  <a:lnTo>
                    <a:pt x="6376" y="5047"/>
                  </a:lnTo>
                  <a:lnTo>
                    <a:pt x="6006" y="4406"/>
                  </a:lnTo>
                  <a:lnTo>
                    <a:pt x="5615" y="3832"/>
                  </a:lnTo>
                  <a:lnTo>
                    <a:pt x="5196" y="3285"/>
                  </a:lnTo>
                  <a:lnTo>
                    <a:pt x="4749" y="2792"/>
                  </a:lnTo>
                  <a:lnTo>
                    <a:pt x="4267" y="2339"/>
                  </a:lnTo>
                  <a:lnTo>
                    <a:pt x="3764" y="1911"/>
                  </a:lnTo>
                  <a:lnTo>
                    <a:pt x="3219" y="1532"/>
                  </a:lnTo>
                  <a:lnTo>
                    <a:pt x="2647" y="1189"/>
                  </a:lnTo>
                  <a:lnTo>
                    <a:pt x="2039" y="852"/>
                  </a:lnTo>
                  <a:lnTo>
                    <a:pt x="1397" y="547"/>
                  </a:lnTo>
                  <a:lnTo>
                    <a:pt x="719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6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 dirty="0"/>
            </a:p>
          </p:txBody>
        </p:sp>
      </p:grpSp>
      <p:grpSp>
        <p:nvGrpSpPr>
          <p:cNvPr id="2054" name="Group 32"/>
          <p:cNvGrpSpPr>
            <a:grpSpLocks/>
          </p:cNvGrpSpPr>
          <p:nvPr/>
        </p:nvGrpSpPr>
        <p:grpSpPr bwMode="auto">
          <a:xfrm>
            <a:off x="-73025" y="263525"/>
            <a:ext cx="9291638" cy="166688"/>
            <a:chOff x="-72857" y="263452"/>
            <a:chExt cx="9291972" cy="166717"/>
          </a:xfrm>
        </p:grpSpPr>
        <p:sp>
          <p:nvSpPr>
            <p:cNvPr id="4" name="Freeform 7"/>
            <p:cNvSpPr>
              <a:spLocks/>
            </p:cNvSpPr>
            <p:nvPr userDrawn="1"/>
          </p:nvSpPr>
          <p:spPr bwMode="auto">
            <a:xfrm rot="20661825" flipH="1">
              <a:off x="-72857" y="263452"/>
              <a:ext cx="2387548" cy="166716"/>
            </a:xfrm>
            <a:custGeom>
              <a:avLst/>
              <a:gdLst>
                <a:gd name="T0" fmla="*/ 0 w 8087"/>
                <a:gd name="T1" fmla="*/ 0 h 10000"/>
                <a:gd name="T2" fmla="*/ 2147483647 w 8087"/>
                <a:gd name="T3" fmla="*/ 2147483647 h 10000"/>
                <a:gd name="T4" fmla="*/ 2147483647 w 8087"/>
                <a:gd name="T5" fmla="*/ 2147483647 h 10000"/>
                <a:gd name="T6" fmla="*/ 2147483647 w 8087"/>
                <a:gd name="T7" fmla="*/ 2147483647 h 10000"/>
                <a:gd name="T8" fmla="*/ 2147483647 w 8087"/>
                <a:gd name="T9" fmla="*/ 2147483647 h 10000"/>
                <a:gd name="T10" fmla="*/ 2147483647 w 8087"/>
                <a:gd name="T11" fmla="*/ 2147483647 h 10000"/>
                <a:gd name="T12" fmla="*/ 2147483647 w 8087"/>
                <a:gd name="T13" fmla="*/ 2147483647 h 10000"/>
                <a:gd name="T14" fmla="*/ 2147483647 w 8087"/>
                <a:gd name="T15" fmla="*/ 2147483647 h 10000"/>
                <a:gd name="T16" fmla="*/ 2147483647 w 8087"/>
                <a:gd name="T17" fmla="*/ 2147483647 h 10000"/>
                <a:gd name="T18" fmla="*/ 2147483647 w 8087"/>
                <a:gd name="T19" fmla="*/ 2147483647 h 10000"/>
                <a:gd name="T20" fmla="*/ 2147483647 w 8087"/>
                <a:gd name="T21" fmla="*/ 2147483647 h 10000"/>
                <a:gd name="T22" fmla="*/ 2147483647 w 8087"/>
                <a:gd name="T23" fmla="*/ 2147483647 h 10000"/>
                <a:gd name="T24" fmla="*/ 2147483647 w 8087"/>
                <a:gd name="T25" fmla="*/ 2147483647 h 10000"/>
                <a:gd name="T26" fmla="*/ 2147483647 w 8087"/>
                <a:gd name="T27" fmla="*/ 2147483647 h 10000"/>
                <a:gd name="T28" fmla="*/ 2147483647 w 8087"/>
                <a:gd name="T29" fmla="*/ 2147483647 h 10000"/>
                <a:gd name="T30" fmla="*/ 2147483647 w 8087"/>
                <a:gd name="T31" fmla="*/ 2147483647 h 10000"/>
                <a:gd name="T32" fmla="*/ 2147483647 w 8087"/>
                <a:gd name="T33" fmla="*/ 2147483647 h 10000"/>
                <a:gd name="T34" fmla="*/ 2147483647 w 8087"/>
                <a:gd name="T35" fmla="*/ 2147483647 h 10000"/>
                <a:gd name="T36" fmla="*/ 2147483647 w 8087"/>
                <a:gd name="T37" fmla="*/ 2147483647 h 10000"/>
                <a:gd name="T38" fmla="*/ 2147483647 w 8087"/>
                <a:gd name="T39" fmla="*/ 2147483647 h 10000"/>
                <a:gd name="T40" fmla="*/ 0 w 8087"/>
                <a:gd name="T41" fmla="*/ 0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87" h="10000">
                  <a:moveTo>
                    <a:pt x="0" y="0"/>
                  </a:moveTo>
                  <a:lnTo>
                    <a:pt x="7942" y="510"/>
                  </a:lnTo>
                  <a:cubicBezTo>
                    <a:pt x="7990" y="3673"/>
                    <a:pt x="8039" y="6837"/>
                    <a:pt x="8087" y="10000"/>
                  </a:cubicBezTo>
                  <a:lnTo>
                    <a:pt x="7856" y="9025"/>
                  </a:lnTo>
                  <a:cubicBezTo>
                    <a:pt x="7772" y="8716"/>
                    <a:pt x="7689" y="8407"/>
                    <a:pt x="7605" y="8098"/>
                  </a:cubicBezTo>
                  <a:cubicBezTo>
                    <a:pt x="7512" y="7814"/>
                    <a:pt x="7418" y="7531"/>
                    <a:pt x="7325" y="7247"/>
                  </a:cubicBezTo>
                  <a:lnTo>
                    <a:pt x="7032" y="6456"/>
                  </a:lnTo>
                  <a:lnTo>
                    <a:pt x="6718" y="5724"/>
                  </a:lnTo>
                  <a:lnTo>
                    <a:pt x="6376" y="5047"/>
                  </a:lnTo>
                  <a:lnTo>
                    <a:pt x="6006" y="4406"/>
                  </a:lnTo>
                  <a:lnTo>
                    <a:pt x="5615" y="3832"/>
                  </a:lnTo>
                  <a:lnTo>
                    <a:pt x="5196" y="3285"/>
                  </a:lnTo>
                  <a:lnTo>
                    <a:pt x="4749" y="2792"/>
                  </a:lnTo>
                  <a:lnTo>
                    <a:pt x="4267" y="2339"/>
                  </a:lnTo>
                  <a:lnTo>
                    <a:pt x="3764" y="1911"/>
                  </a:lnTo>
                  <a:lnTo>
                    <a:pt x="3219" y="1532"/>
                  </a:lnTo>
                  <a:lnTo>
                    <a:pt x="2647" y="1189"/>
                  </a:lnTo>
                  <a:lnTo>
                    <a:pt x="2039" y="852"/>
                  </a:lnTo>
                  <a:lnTo>
                    <a:pt x="1397" y="547"/>
                  </a:lnTo>
                  <a:lnTo>
                    <a:pt x="719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6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 dirty="0"/>
            </a:p>
          </p:txBody>
        </p:sp>
        <p:sp>
          <p:nvSpPr>
            <p:cNvPr id="5" name="Freeform 7"/>
            <p:cNvSpPr>
              <a:spLocks/>
            </p:cNvSpPr>
            <p:nvPr userDrawn="1"/>
          </p:nvSpPr>
          <p:spPr bwMode="auto">
            <a:xfrm rot="938175">
              <a:off x="6831567" y="263453"/>
              <a:ext cx="2387548" cy="166716"/>
            </a:xfrm>
            <a:custGeom>
              <a:avLst/>
              <a:gdLst>
                <a:gd name="T0" fmla="*/ 0 w 8087"/>
                <a:gd name="T1" fmla="*/ 0 h 10000"/>
                <a:gd name="T2" fmla="*/ 2147483647 w 8087"/>
                <a:gd name="T3" fmla="*/ 2147483647 h 10000"/>
                <a:gd name="T4" fmla="*/ 2147483647 w 8087"/>
                <a:gd name="T5" fmla="*/ 2147483647 h 10000"/>
                <a:gd name="T6" fmla="*/ 2147483647 w 8087"/>
                <a:gd name="T7" fmla="*/ 2147483647 h 10000"/>
                <a:gd name="T8" fmla="*/ 2147483647 w 8087"/>
                <a:gd name="T9" fmla="*/ 2147483647 h 10000"/>
                <a:gd name="T10" fmla="*/ 2147483647 w 8087"/>
                <a:gd name="T11" fmla="*/ 2147483647 h 10000"/>
                <a:gd name="T12" fmla="*/ 2147483647 w 8087"/>
                <a:gd name="T13" fmla="*/ 2147483647 h 10000"/>
                <a:gd name="T14" fmla="*/ 2147483647 w 8087"/>
                <a:gd name="T15" fmla="*/ 2147483647 h 10000"/>
                <a:gd name="T16" fmla="*/ 2147483647 w 8087"/>
                <a:gd name="T17" fmla="*/ 2147483647 h 10000"/>
                <a:gd name="T18" fmla="*/ 2147483647 w 8087"/>
                <a:gd name="T19" fmla="*/ 2147483647 h 10000"/>
                <a:gd name="T20" fmla="*/ 2147483647 w 8087"/>
                <a:gd name="T21" fmla="*/ 2147483647 h 10000"/>
                <a:gd name="T22" fmla="*/ 2147483647 w 8087"/>
                <a:gd name="T23" fmla="*/ 2147483647 h 10000"/>
                <a:gd name="T24" fmla="*/ 2147483647 w 8087"/>
                <a:gd name="T25" fmla="*/ 2147483647 h 10000"/>
                <a:gd name="T26" fmla="*/ 2147483647 w 8087"/>
                <a:gd name="T27" fmla="*/ 2147483647 h 10000"/>
                <a:gd name="T28" fmla="*/ 2147483647 w 8087"/>
                <a:gd name="T29" fmla="*/ 2147483647 h 10000"/>
                <a:gd name="T30" fmla="*/ 2147483647 w 8087"/>
                <a:gd name="T31" fmla="*/ 2147483647 h 10000"/>
                <a:gd name="T32" fmla="*/ 2147483647 w 8087"/>
                <a:gd name="T33" fmla="*/ 2147483647 h 10000"/>
                <a:gd name="T34" fmla="*/ 2147483647 w 8087"/>
                <a:gd name="T35" fmla="*/ 2147483647 h 10000"/>
                <a:gd name="T36" fmla="*/ 2147483647 w 8087"/>
                <a:gd name="T37" fmla="*/ 2147483647 h 10000"/>
                <a:gd name="T38" fmla="*/ 2147483647 w 8087"/>
                <a:gd name="T39" fmla="*/ 2147483647 h 10000"/>
                <a:gd name="T40" fmla="*/ 0 w 8087"/>
                <a:gd name="T41" fmla="*/ 0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87" h="10000">
                  <a:moveTo>
                    <a:pt x="0" y="0"/>
                  </a:moveTo>
                  <a:lnTo>
                    <a:pt x="7942" y="510"/>
                  </a:lnTo>
                  <a:cubicBezTo>
                    <a:pt x="7990" y="3673"/>
                    <a:pt x="8039" y="6837"/>
                    <a:pt x="8087" y="10000"/>
                  </a:cubicBezTo>
                  <a:lnTo>
                    <a:pt x="7856" y="9025"/>
                  </a:lnTo>
                  <a:cubicBezTo>
                    <a:pt x="7772" y="8716"/>
                    <a:pt x="7689" y="8407"/>
                    <a:pt x="7605" y="8098"/>
                  </a:cubicBezTo>
                  <a:cubicBezTo>
                    <a:pt x="7512" y="7814"/>
                    <a:pt x="7418" y="7531"/>
                    <a:pt x="7325" y="7247"/>
                  </a:cubicBezTo>
                  <a:lnTo>
                    <a:pt x="7032" y="6456"/>
                  </a:lnTo>
                  <a:lnTo>
                    <a:pt x="6718" y="5724"/>
                  </a:lnTo>
                  <a:lnTo>
                    <a:pt x="6376" y="5047"/>
                  </a:lnTo>
                  <a:lnTo>
                    <a:pt x="6006" y="4406"/>
                  </a:lnTo>
                  <a:lnTo>
                    <a:pt x="5615" y="3832"/>
                  </a:lnTo>
                  <a:lnTo>
                    <a:pt x="5196" y="3285"/>
                  </a:lnTo>
                  <a:lnTo>
                    <a:pt x="4749" y="2792"/>
                  </a:lnTo>
                  <a:lnTo>
                    <a:pt x="4267" y="2339"/>
                  </a:lnTo>
                  <a:lnTo>
                    <a:pt x="3764" y="1911"/>
                  </a:lnTo>
                  <a:lnTo>
                    <a:pt x="3219" y="1532"/>
                  </a:lnTo>
                  <a:lnTo>
                    <a:pt x="2647" y="1189"/>
                  </a:lnTo>
                  <a:lnTo>
                    <a:pt x="2039" y="852"/>
                  </a:lnTo>
                  <a:lnTo>
                    <a:pt x="1397" y="547"/>
                  </a:lnTo>
                  <a:lnTo>
                    <a:pt x="719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6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 dirty="0"/>
            </a:p>
          </p:txBody>
        </p:sp>
      </p:grpSp>
      <p:sp>
        <p:nvSpPr>
          <p:cNvPr id="20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6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188913"/>
            <a:ext cx="13589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117475" y="115888"/>
            <a:ext cx="8918575" cy="6302375"/>
          </a:xfrm>
          <a:prstGeom prst="roundRect">
            <a:avLst>
              <a:gd name="adj" fmla="val 3321"/>
            </a:avLst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 dirty="0"/>
          </a:p>
        </p:txBody>
      </p:sp>
      <p:grpSp>
        <p:nvGrpSpPr>
          <p:cNvPr id="7" name="Group 15"/>
          <p:cNvGrpSpPr>
            <a:grpSpLocks/>
          </p:cNvGrpSpPr>
          <p:nvPr/>
        </p:nvGrpSpPr>
        <p:grpSpPr bwMode="auto">
          <a:xfrm flipV="1">
            <a:off x="-36513" y="-26988"/>
            <a:ext cx="9217026" cy="539751"/>
            <a:chOff x="-36513" y="6093296"/>
            <a:chExt cx="9217025" cy="54006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60" name="Freeform 7"/>
            <p:cNvSpPr>
              <a:spLocks/>
            </p:cNvSpPr>
            <p:nvPr/>
          </p:nvSpPr>
          <p:spPr bwMode="auto">
            <a:xfrm flipV="1">
              <a:off x="20637" y="6093296"/>
              <a:ext cx="9159875" cy="540060"/>
            </a:xfrm>
            <a:custGeom>
              <a:avLst/>
              <a:gdLst>
                <a:gd name="T0" fmla="*/ 0 w 1432"/>
                <a:gd name="T1" fmla="*/ 0 h 3492"/>
                <a:gd name="T2" fmla="*/ 9159875 w 1432"/>
                <a:gd name="T3" fmla="*/ 0 h 3492"/>
                <a:gd name="T4" fmla="*/ 9159875 w 1432"/>
                <a:gd name="T5" fmla="*/ 540060 h 3492"/>
                <a:gd name="T6" fmla="*/ 9076720 w 1432"/>
                <a:gd name="T7" fmla="*/ 502942 h 3492"/>
                <a:gd name="T8" fmla="*/ 8993564 w 1432"/>
                <a:gd name="T9" fmla="*/ 467681 h 3492"/>
                <a:gd name="T10" fmla="*/ 8910409 w 1432"/>
                <a:gd name="T11" fmla="*/ 434120 h 3492"/>
                <a:gd name="T12" fmla="*/ 8820857 w 1432"/>
                <a:gd name="T13" fmla="*/ 402261 h 3492"/>
                <a:gd name="T14" fmla="*/ 8724909 w 1432"/>
                <a:gd name="T15" fmla="*/ 372258 h 3492"/>
                <a:gd name="T16" fmla="*/ 8622564 w 1432"/>
                <a:gd name="T17" fmla="*/ 343646 h 3492"/>
                <a:gd name="T18" fmla="*/ 8507426 w 1432"/>
                <a:gd name="T19" fmla="*/ 316582 h 3492"/>
                <a:gd name="T20" fmla="*/ 8385891 w 1432"/>
                <a:gd name="T21" fmla="*/ 290909 h 3492"/>
                <a:gd name="T22" fmla="*/ 8257960 w 1432"/>
                <a:gd name="T23" fmla="*/ 266937 h 3492"/>
                <a:gd name="T24" fmla="*/ 8110839 w 1432"/>
                <a:gd name="T25" fmla="*/ 244357 h 3492"/>
                <a:gd name="T26" fmla="*/ 7963718 w 1432"/>
                <a:gd name="T27" fmla="*/ 223014 h 3492"/>
                <a:gd name="T28" fmla="*/ 7791011 w 1432"/>
                <a:gd name="T29" fmla="*/ 203064 h 3492"/>
                <a:gd name="T30" fmla="*/ 7611907 w 1432"/>
                <a:gd name="T31" fmla="*/ 184350 h 3492"/>
                <a:gd name="T32" fmla="*/ 7407217 w 1432"/>
                <a:gd name="T33" fmla="*/ 166720 h 3492"/>
                <a:gd name="T34" fmla="*/ 7196131 w 1432"/>
                <a:gd name="T35" fmla="*/ 150481 h 3492"/>
                <a:gd name="T36" fmla="*/ 6965855 w 1432"/>
                <a:gd name="T37" fmla="*/ 135015 h 3492"/>
                <a:gd name="T38" fmla="*/ 6709992 w 1432"/>
                <a:gd name="T39" fmla="*/ 120787 h 3492"/>
                <a:gd name="T40" fmla="*/ 6441337 w 1432"/>
                <a:gd name="T41" fmla="*/ 107641 h 3492"/>
                <a:gd name="T42" fmla="*/ 6153491 w 1432"/>
                <a:gd name="T43" fmla="*/ 95423 h 3492"/>
                <a:gd name="T44" fmla="*/ 5840060 w 1432"/>
                <a:gd name="T45" fmla="*/ 84133 h 3492"/>
                <a:gd name="T46" fmla="*/ 5501042 w 1432"/>
                <a:gd name="T47" fmla="*/ 73462 h 3492"/>
                <a:gd name="T48" fmla="*/ 5142835 w 1432"/>
                <a:gd name="T49" fmla="*/ 63873 h 3492"/>
                <a:gd name="T50" fmla="*/ 4759041 w 1432"/>
                <a:gd name="T51" fmla="*/ 54748 h 3492"/>
                <a:gd name="T52" fmla="*/ 4349661 w 1432"/>
                <a:gd name="T53" fmla="*/ 46552 h 3492"/>
                <a:gd name="T54" fmla="*/ 3908299 w 1432"/>
                <a:gd name="T55" fmla="*/ 38973 h 3492"/>
                <a:gd name="T56" fmla="*/ 3447746 w 1432"/>
                <a:gd name="T57" fmla="*/ 31859 h 3492"/>
                <a:gd name="T58" fmla="*/ 2948815 w 1432"/>
                <a:gd name="T59" fmla="*/ 25518 h 3492"/>
                <a:gd name="T60" fmla="*/ 2424297 w 1432"/>
                <a:gd name="T61" fmla="*/ 19796 h 3492"/>
                <a:gd name="T62" fmla="*/ 1867796 w 1432"/>
                <a:gd name="T63" fmla="*/ 14228 h 3492"/>
                <a:gd name="T64" fmla="*/ 1279312 w 1432"/>
                <a:gd name="T65" fmla="*/ 9125 h 3492"/>
                <a:gd name="T66" fmla="*/ 658846 w 1432"/>
                <a:gd name="T67" fmla="*/ 4330 h 3492"/>
                <a:gd name="T68" fmla="*/ 0 w 1432"/>
                <a:gd name="T69" fmla="*/ 0 h 3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MY" dirty="0"/>
            </a:p>
          </p:txBody>
        </p:sp>
        <p:sp>
          <p:nvSpPr>
            <p:cNvPr id="2061" name="Freeform 7"/>
            <p:cNvSpPr>
              <a:spLocks/>
            </p:cNvSpPr>
            <p:nvPr/>
          </p:nvSpPr>
          <p:spPr bwMode="auto">
            <a:xfrm flipH="1" flipV="1">
              <a:off x="-36513" y="6093296"/>
              <a:ext cx="9159875" cy="540060"/>
            </a:xfrm>
            <a:custGeom>
              <a:avLst/>
              <a:gdLst>
                <a:gd name="T0" fmla="*/ 0 w 1432"/>
                <a:gd name="T1" fmla="*/ 0 h 3492"/>
                <a:gd name="T2" fmla="*/ 9159875 w 1432"/>
                <a:gd name="T3" fmla="*/ 0 h 3492"/>
                <a:gd name="T4" fmla="*/ 9159875 w 1432"/>
                <a:gd name="T5" fmla="*/ 540060 h 3492"/>
                <a:gd name="T6" fmla="*/ 9076720 w 1432"/>
                <a:gd name="T7" fmla="*/ 502942 h 3492"/>
                <a:gd name="T8" fmla="*/ 8993564 w 1432"/>
                <a:gd name="T9" fmla="*/ 467681 h 3492"/>
                <a:gd name="T10" fmla="*/ 8910409 w 1432"/>
                <a:gd name="T11" fmla="*/ 434120 h 3492"/>
                <a:gd name="T12" fmla="*/ 8820857 w 1432"/>
                <a:gd name="T13" fmla="*/ 402261 h 3492"/>
                <a:gd name="T14" fmla="*/ 8724909 w 1432"/>
                <a:gd name="T15" fmla="*/ 372258 h 3492"/>
                <a:gd name="T16" fmla="*/ 8622564 w 1432"/>
                <a:gd name="T17" fmla="*/ 343646 h 3492"/>
                <a:gd name="T18" fmla="*/ 8507426 w 1432"/>
                <a:gd name="T19" fmla="*/ 316582 h 3492"/>
                <a:gd name="T20" fmla="*/ 8385891 w 1432"/>
                <a:gd name="T21" fmla="*/ 290909 h 3492"/>
                <a:gd name="T22" fmla="*/ 8257960 w 1432"/>
                <a:gd name="T23" fmla="*/ 266937 h 3492"/>
                <a:gd name="T24" fmla="*/ 8110839 w 1432"/>
                <a:gd name="T25" fmla="*/ 244357 h 3492"/>
                <a:gd name="T26" fmla="*/ 7963718 w 1432"/>
                <a:gd name="T27" fmla="*/ 223014 h 3492"/>
                <a:gd name="T28" fmla="*/ 7791011 w 1432"/>
                <a:gd name="T29" fmla="*/ 203064 h 3492"/>
                <a:gd name="T30" fmla="*/ 7611907 w 1432"/>
                <a:gd name="T31" fmla="*/ 184350 h 3492"/>
                <a:gd name="T32" fmla="*/ 7407217 w 1432"/>
                <a:gd name="T33" fmla="*/ 166720 h 3492"/>
                <a:gd name="T34" fmla="*/ 7196131 w 1432"/>
                <a:gd name="T35" fmla="*/ 150481 h 3492"/>
                <a:gd name="T36" fmla="*/ 6965855 w 1432"/>
                <a:gd name="T37" fmla="*/ 135015 h 3492"/>
                <a:gd name="T38" fmla="*/ 6709992 w 1432"/>
                <a:gd name="T39" fmla="*/ 120787 h 3492"/>
                <a:gd name="T40" fmla="*/ 6441337 w 1432"/>
                <a:gd name="T41" fmla="*/ 107641 h 3492"/>
                <a:gd name="T42" fmla="*/ 6153491 w 1432"/>
                <a:gd name="T43" fmla="*/ 95423 h 3492"/>
                <a:gd name="T44" fmla="*/ 5840060 w 1432"/>
                <a:gd name="T45" fmla="*/ 84133 h 3492"/>
                <a:gd name="T46" fmla="*/ 5501042 w 1432"/>
                <a:gd name="T47" fmla="*/ 73462 h 3492"/>
                <a:gd name="T48" fmla="*/ 5142835 w 1432"/>
                <a:gd name="T49" fmla="*/ 63873 h 3492"/>
                <a:gd name="T50" fmla="*/ 4759041 w 1432"/>
                <a:gd name="T51" fmla="*/ 54748 h 3492"/>
                <a:gd name="T52" fmla="*/ 4349661 w 1432"/>
                <a:gd name="T53" fmla="*/ 46552 h 3492"/>
                <a:gd name="T54" fmla="*/ 3908299 w 1432"/>
                <a:gd name="T55" fmla="*/ 38973 h 3492"/>
                <a:gd name="T56" fmla="*/ 3447746 w 1432"/>
                <a:gd name="T57" fmla="*/ 31859 h 3492"/>
                <a:gd name="T58" fmla="*/ 2948815 w 1432"/>
                <a:gd name="T59" fmla="*/ 25518 h 3492"/>
                <a:gd name="T60" fmla="*/ 2424297 w 1432"/>
                <a:gd name="T61" fmla="*/ 19796 h 3492"/>
                <a:gd name="T62" fmla="*/ 1867796 w 1432"/>
                <a:gd name="T63" fmla="*/ 14228 h 3492"/>
                <a:gd name="T64" fmla="*/ 1279312 w 1432"/>
                <a:gd name="T65" fmla="*/ 9125 h 3492"/>
                <a:gd name="T66" fmla="*/ 658846 w 1432"/>
                <a:gd name="T67" fmla="*/ 4330 h 3492"/>
                <a:gd name="T68" fmla="*/ 0 w 1432"/>
                <a:gd name="T69" fmla="*/ 0 h 3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MY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36513" y="6092825"/>
            <a:ext cx="9217026" cy="792163"/>
            <a:chOff x="-36513" y="6092825"/>
            <a:chExt cx="9217026" cy="79216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-36513" y="6092825"/>
              <a:ext cx="9217026" cy="539750"/>
              <a:chOff x="-36513" y="6129300"/>
              <a:chExt cx="9217025" cy="540060"/>
            </a:xfr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2062" name="Freeform 7"/>
              <p:cNvSpPr>
                <a:spLocks/>
              </p:cNvSpPr>
              <p:nvPr/>
            </p:nvSpPr>
            <p:spPr bwMode="auto">
              <a:xfrm flipV="1">
                <a:off x="20637" y="6129300"/>
                <a:ext cx="9159875" cy="540060"/>
              </a:xfrm>
              <a:custGeom>
                <a:avLst/>
                <a:gdLst>
                  <a:gd name="T0" fmla="*/ 0 w 1432"/>
                  <a:gd name="T1" fmla="*/ 0 h 3492"/>
                  <a:gd name="T2" fmla="*/ 9159875 w 1432"/>
                  <a:gd name="T3" fmla="*/ 0 h 3492"/>
                  <a:gd name="T4" fmla="*/ 9159875 w 1432"/>
                  <a:gd name="T5" fmla="*/ 540060 h 3492"/>
                  <a:gd name="T6" fmla="*/ 9076720 w 1432"/>
                  <a:gd name="T7" fmla="*/ 502942 h 3492"/>
                  <a:gd name="T8" fmla="*/ 8993564 w 1432"/>
                  <a:gd name="T9" fmla="*/ 467681 h 3492"/>
                  <a:gd name="T10" fmla="*/ 8910409 w 1432"/>
                  <a:gd name="T11" fmla="*/ 434120 h 3492"/>
                  <a:gd name="T12" fmla="*/ 8820857 w 1432"/>
                  <a:gd name="T13" fmla="*/ 402261 h 3492"/>
                  <a:gd name="T14" fmla="*/ 8724909 w 1432"/>
                  <a:gd name="T15" fmla="*/ 372258 h 3492"/>
                  <a:gd name="T16" fmla="*/ 8622564 w 1432"/>
                  <a:gd name="T17" fmla="*/ 343646 h 3492"/>
                  <a:gd name="T18" fmla="*/ 8507426 w 1432"/>
                  <a:gd name="T19" fmla="*/ 316582 h 3492"/>
                  <a:gd name="T20" fmla="*/ 8385891 w 1432"/>
                  <a:gd name="T21" fmla="*/ 290909 h 3492"/>
                  <a:gd name="T22" fmla="*/ 8257960 w 1432"/>
                  <a:gd name="T23" fmla="*/ 266937 h 3492"/>
                  <a:gd name="T24" fmla="*/ 8110839 w 1432"/>
                  <a:gd name="T25" fmla="*/ 244357 h 3492"/>
                  <a:gd name="T26" fmla="*/ 7963718 w 1432"/>
                  <a:gd name="T27" fmla="*/ 223014 h 3492"/>
                  <a:gd name="T28" fmla="*/ 7791011 w 1432"/>
                  <a:gd name="T29" fmla="*/ 203064 h 3492"/>
                  <a:gd name="T30" fmla="*/ 7611907 w 1432"/>
                  <a:gd name="T31" fmla="*/ 184350 h 3492"/>
                  <a:gd name="T32" fmla="*/ 7407217 w 1432"/>
                  <a:gd name="T33" fmla="*/ 166720 h 3492"/>
                  <a:gd name="T34" fmla="*/ 7196131 w 1432"/>
                  <a:gd name="T35" fmla="*/ 150481 h 3492"/>
                  <a:gd name="T36" fmla="*/ 6965855 w 1432"/>
                  <a:gd name="T37" fmla="*/ 135015 h 3492"/>
                  <a:gd name="T38" fmla="*/ 6709992 w 1432"/>
                  <a:gd name="T39" fmla="*/ 120787 h 3492"/>
                  <a:gd name="T40" fmla="*/ 6441337 w 1432"/>
                  <a:gd name="T41" fmla="*/ 107641 h 3492"/>
                  <a:gd name="T42" fmla="*/ 6153491 w 1432"/>
                  <a:gd name="T43" fmla="*/ 95423 h 3492"/>
                  <a:gd name="T44" fmla="*/ 5840060 w 1432"/>
                  <a:gd name="T45" fmla="*/ 84133 h 3492"/>
                  <a:gd name="T46" fmla="*/ 5501042 w 1432"/>
                  <a:gd name="T47" fmla="*/ 73462 h 3492"/>
                  <a:gd name="T48" fmla="*/ 5142835 w 1432"/>
                  <a:gd name="T49" fmla="*/ 63873 h 3492"/>
                  <a:gd name="T50" fmla="*/ 4759041 w 1432"/>
                  <a:gd name="T51" fmla="*/ 54748 h 3492"/>
                  <a:gd name="T52" fmla="*/ 4349661 w 1432"/>
                  <a:gd name="T53" fmla="*/ 46552 h 3492"/>
                  <a:gd name="T54" fmla="*/ 3908299 w 1432"/>
                  <a:gd name="T55" fmla="*/ 38973 h 3492"/>
                  <a:gd name="T56" fmla="*/ 3447746 w 1432"/>
                  <a:gd name="T57" fmla="*/ 31859 h 3492"/>
                  <a:gd name="T58" fmla="*/ 2948815 w 1432"/>
                  <a:gd name="T59" fmla="*/ 25518 h 3492"/>
                  <a:gd name="T60" fmla="*/ 2424297 w 1432"/>
                  <a:gd name="T61" fmla="*/ 19796 h 3492"/>
                  <a:gd name="T62" fmla="*/ 1867796 w 1432"/>
                  <a:gd name="T63" fmla="*/ 14228 h 3492"/>
                  <a:gd name="T64" fmla="*/ 1279312 w 1432"/>
                  <a:gd name="T65" fmla="*/ 9125 h 3492"/>
                  <a:gd name="T66" fmla="*/ 658846 w 1432"/>
                  <a:gd name="T67" fmla="*/ 4330 h 3492"/>
                  <a:gd name="T68" fmla="*/ 0 w 1432"/>
                  <a:gd name="T69" fmla="*/ 0 h 349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32" h="3492">
                    <a:moveTo>
                      <a:pt x="0" y="0"/>
                    </a:moveTo>
                    <a:lnTo>
                      <a:pt x="1432" y="0"/>
                    </a:lnTo>
                    <a:lnTo>
                      <a:pt x="1432" y="3492"/>
                    </a:lnTo>
                    <a:lnTo>
                      <a:pt x="1419" y="3252"/>
                    </a:lnTo>
                    <a:lnTo>
                      <a:pt x="1406" y="3024"/>
                    </a:lnTo>
                    <a:lnTo>
                      <a:pt x="1393" y="2807"/>
                    </a:lnTo>
                    <a:lnTo>
                      <a:pt x="1379" y="2601"/>
                    </a:lnTo>
                    <a:lnTo>
                      <a:pt x="1364" y="2407"/>
                    </a:lnTo>
                    <a:lnTo>
                      <a:pt x="1348" y="2222"/>
                    </a:lnTo>
                    <a:lnTo>
                      <a:pt x="1330" y="2047"/>
                    </a:lnTo>
                    <a:lnTo>
                      <a:pt x="1311" y="1881"/>
                    </a:lnTo>
                    <a:lnTo>
                      <a:pt x="1291" y="1726"/>
                    </a:lnTo>
                    <a:lnTo>
                      <a:pt x="1268" y="1580"/>
                    </a:lnTo>
                    <a:lnTo>
                      <a:pt x="1245" y="1442"/>
                    </a:lnTo>
                    <a:lnTo>
                      <a:pt x="1218" y="1313"/>
                    </a:lnTo>
                    <a:lnTo>
                      <a:pt x="1190" y="1192"/>
                    </a:lnTo>
                    <a:lnTo>
                      <a:pt x="1158" y="1078"/>
                    </a:lnTo>
                    <a:lnTo>
                      <a:pt x="1125" y="973"/>
                    </a:lnTo>
                    <a:lnTo>
                      <a:pt x="1089" y="873"/>
                    </a:lnTo>
                    <a:lnTo>
                      <a:pt x="1049" y="781"/>
                    </a:lnTo>
                    <a:lnTo>
                      <a:pt x="1007" y="696"/>
                    </a:lnTo>
                    <a:lnTo>
                      <a:pt x="962" y="617"/>
                    </a:lnTo>
                    <a:lnTo>
                      <a:pt x="913" y="544"/>
                    </a:lnTo>
                    <a:lnTo>
                      <a:pt x="860" y="475"/>
                    </a:lnTo>
                    <a:lnTo>
                      <a:pt x="804" y="413"/>
                    </a:lnTo>
                    <a:lnTo>
                      <a:pt x="744" y="354"/>
                    </a:lnTo>
                    <a:lnTo>
                      <a:pt x="680" y="301"/>
                    </a:lnTo>
                    <a:lnTo>
                      <a:pt x="611" y="252"/>
                    </a:lnTo>
                    <a:lnTo>
                      <a:pt x="539" y="206"/>
                    </a:lnTo>
                    <a:lnTo>
                      <a:pt x="461" y="165"/>
                    </a:lnTo>
                    <a:lnTo>
                      <a:pt x="379" y="128"/>
                    </a:lnTo>
                    <a:lnTo>
                      <a:pt x="292" y="92"/>
                    </a:lnTo>
                    <a:lnTo>
                      <a:pt x="200" y="59"/>
                    </a:lnTo>
                    <a:lnTo>
                      <a:pt x="103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MY" dirty="0"/>
              </a:p>
            </p:txBody>
          </p:sp>
          <p:sp>
            <p:nvSpPr>
              <p:cNvPr id="2063" name="Freeform 7"/>
              <p:cNvSpPr>
                <a:spLocks/>
              </p:cNvSpPr>
              <p:nvPr/>
            </p:nvSpPr>
            <p:spPr bwMode="auto">
              <a:xfrm flipH="1" flipV="1">
                <a:off x="-36513" y="6129300"/>
                <a:ext cx="9159875" cy="540060"/>
              </a:xfrm>
              <a:custGeom>
                <a:avLst/>
                <a:gdLst>
                  <a:gd name="T0" fmla="*/ 0 w 1432"/>
                  <a:gd name="T1" fmla="*/ 0 h 3492"/>
                  <a:gd name="T2" fmla="*/ 9159875 w 1432"/>
                  <a:gd name="T3" fmla="*/ 0 h 3492"/>
                  <a:gd name="T4" fmla="*/ 9159875 w 1432"/>
                  <a:gd name="T5" fmla="*/ 540060 h 3492"/>
                  <a:gd name="T6" fmla="*/ 9076720 w 1432"/>
                  <a:gd name="T7" fmla="*/ 502942 h 3492"/>
                  <a:gd name="T8" fmla="*/ 8993564 w 1432"/>
                  <a:gd name="T9" fmla="*/ 467681 h 3492"/>
                  <a:gd name="T10" fmla="*/ 8910409 w 1432"/>
                  <a:gd name="T11" fmla="*/ 434120 h 3492"/>
                  <a:gd name="T12" fmla="*/ 8820857 w 1432"/>
                  <a:gd name="T13" fmla="*/ 402261 h 3492"/>
                  <a:gd name="T14" fmla="*/ 8724909 w 1432"/>
                  <a:gd name="T15" fmla="*/ 372258 h 3492"/>
                  <a:gd name="T16" fmla="*/ 8622564 w 1432"/>
                  <a:gd name="T17" fmla="*/ 343646 h 3492"/>
                  <a:gd name="T18" fmla="*/ 8507426 w 1432"/>
                  <a:gd name="T19" fmla="*/ 316582 h 3492"/>
                  <a:gd name="T20" fmla="*/ 8385891 w 1432"/>
                  <a:gd name="T21" fmla="*/ 290909 h 3492"/>
                  <a:gd name="T22" fmla="*/ 8257960 w 1432"/>
                  <a:gd name="T23" fmla="*/ 266937 h 3492"/>
                  <a:gd name="T24" fmla="*/ 8110839 w 1432"/>
                  <a:gd name="T25" fmla="*/ 244357 h 3492"/>
                  <a:gd name="T26" fmla="*/ 7963718 w 1432"/>
                  <a:gd name="T27" fmla="*/ 223014 h 3492"/>
                  <a:gd name="T28" fmla="*/ 7791011 w 1432"/>
                  <a:gd name="T29" fmla="*/ 203064 h 3492"/>
                  <a:gd name="T30" fmla="*/ 7611907 w 1432"/>
                  <a:gd name="T31" fmla="*/ 184350 h 3492"/>
                  <a:gd name="T32" fmla="*/ 7407217 w 1432"/>
                  <a:gd name="T33" fmla="*/ 166720 h 3492"/>
                  <a:gd name="T34" fmla="*/ 7196131 w 1432"/>
                  <a:gd name="T35" fmla="*/ 150481 h 3492"/>
                  <a:gd name="T36" fmla="*/ 6965855 w 1432"/>
                  <a:gd name="T37" fmla="*/ 135015 h 3492"/>
                  <a:gd name="T38" fmla="*/ 6709992 w 1432"/>
                  <a:gd name="T39" fmla="*/ 120787 h 3492"/>
                  <a:gd name="T40" fmla="*/ 6441337 w 1432"/>
                  <a:gd name="T41" fmla="*/ 107641 h 3492"/>
                  <a:gd name="T42" fmla="*/ 6153491 w 1432"/>
                  <a:gd name="T43" fmla="*/ 95423 h 3492"/>
                  <a:gd name="T44" fmla="*/ 5840060 w 1432"/>
                  <a:gd name="T45" fmla="*/ 84133 h 3492"/>
                  <a:gd name="T46" fmla="*/ 5501042 w 1432"/>
                  <a:gd name="T47" fmla="*/ 73462 h 3492"/>
                  <a:gd name="T48" fmla="*/ 5142835 w 1432"/>
                  <a:gd name="T49" fmla="*/ 63873 h 3492"/>
                  <a:gd name="T50" fmla="*/ 4759041 w 1432"/>
                  <a:gd name="T51" fmla="*/ 54748 h 3492"/>
                  <a:gd name="T52" fmla="*/ 4349661 w 1432"/>
                  <a:gd name="T53" fmla="*/ 46552 h 3492"/>
                  <a:gd name="T54" fmla="*/ 3908299 w 1432"/>
                  <a:gd name="T55" fmla="*/ 38973 h 3492"/>
                  <a:gd name="T56" fmla="*/ 3447746 w 1432"/>
                  <a:gd name="T57" fmla="*/ 31859 h 3492"/>
                  <a:gd name="T58" fmla="*/ 2948815 w 1432"/>
                  <a:gd name="T59" fmla="*/ 25518 h 3492"/>
                  <a:gd name="T60" fmla="*/ 2424297 w 1432"/>
                  <a:gd name="T61" fmla="*/ 19796 h 3492"/>
                  <a:gd name="T62" fmla="*/ 1867796 w 1432"/>
                  <a:gd name="T63" fmla="*/ 14228 h 3492"/>
                  <a:gd name="T64" fmla="*/ 1279312 w 1432"/>
                  <a:gd name="T65" fmla="*/ 9125 h 3492"/>
                  <a:gd name="T66" fmla="*/ 658846 w 1432"/>
                  <a:gd name="T67" fmla="*/ 4330 h 3492"/>
                  <a:gd name="T68" fmla="*/ 0 w 1432"/>
                  <a:gd name="T69" fmla="*/ 0 h 349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32" h="3492">
                    <a:moveTo>
                      <a:pt x="0" y="0"/>
                    </a:moveTo>
                    <a:lnTo>
                      <a:pt x="1432" y="0"/>
                    </a:lnTo>
                    <a:lnTo>
                      <a:pt x="1432" y="3492"/>
                    </a:lnTo>
                    <a:lnTo>
                      <a:pt x="1419" y="3252"/>
                    </a:lnTo>
                    <a:lnTo>
                      <a:pt x="1406" y="3024"/>
                    </a:lnTo>
                    <a:lnTo>
                      <a:pt x="1393" y="2807"/>
                    </a:lnTo>
                    <a:lnTo>
                      <a:pt x="1379" y="2601"/>
                    </a:lnTo>
                    <a:lnTo>
                      <a:pt x="1364" y="2407"/>
                    </a:lnTo>
                    <a:lnTo>
                      <a:pt x="1348" y="2222"/>
                    </a:lnTo>
                    <a:lnTo>
                      <a:pt x="1330" y="2047"/>
                    </a:lnTo>
                    <a:lnTo>
                      <a:pt x="1311" y="1881"/>
                    </a:lnTo>
                    <a:lnTo>
                      <a:pt x="1291" y="1726"/>
                    </a:lnTo>
                    <a:lnTo>
                      <a:pt x="1268" y="1580"/>
                    </a:lnTo>
                    <a:lnTo>
                      <a:pt x="1245" y="1442"/>
                    </a:lnTo>
                    <a:lnTo>
                      <a:pt x="1218" y="1313"/>
                    </a:lnTo>
                    <a:lnTo>
                      <a:pt x="1190" y="1192"/>
                    </a:lnTo>
                    <a:lnTo>
                      <a:pt x="1158" y="1078"/>
                    </a:lnTo>
                    <a:lnTo>
                      <a:pt x="1125" y="973"/>
                    </a:lnTo>
                    <a:lnTo>
                      <a:pt x="1089" y="873"/>
                    </a:lnTo>
                    <a:lnTo>
                      <a:pt x="1049" y="781"/>
                    </a:lnTo>
                    <a:lnTo>
                      <a:pt x="1007" y="696"/>
                    </a:lnTo>
                    <a:lnTo>
                      <a:pt x="962" y="617"/>
                    </a:lnTo>
                    <a:lnTo>
                      <a:pt x="913" y="544"/>
                    </a:lnTo>
                    <a:lnTo>
                      <a:pt x="860" y="475"/>
                    </a:lnTo>
                    <a:lnTo>
                      <a:pt x="804" y="413"/>
                    </a:lnTo>
                    <a:lnTo>
                      <a:pt x="744" y="354"/>
                    </a:lnTo>
                    <a:lnTo>
                      <a:pt x="680" y="301"/>
                    </a:lnTo>
                    <a:lnTo>
                      <a:pt x="611" y="252"/>
                    </a:lnTo>
                    <a:lnTo>
                      <a:pt x="539" y="206"/>
                    </a:lnTo>
                    <a:lnTo>
                      <a:pt x="461" y="165"/>
                    </a:lnTo>
                    <a:lnTo>
                      <a:pt x="379" y="128"/>
                    </a:lnTo>
                    <a:lnTo>
                      <a:pt x="292" y="92"/>
                    </a:lnTo>
                    <a:lnTo>
                      <a:pt x="200" y="59"/>
                    </a:lnTo>
                    <a:lnTo>
                      <a:pt x="103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MY" dirty="0"/>
              </a:p>
            </p:txBody>
          </p:sp>
        </p:grpSp>
        <p:sp>
          <p:nvSpPr>
            <p:cNvPr id="20" name="Footer Placeholder 4"/>
            <p:cNvSpPr txBox="1">
              <a:spLocks/>
            </p:cNvSpPr>
            <p:nvPr/>
          </p:nvSpPr>
          <p:spPr>
            <a:xfrm>
              <a:off x="-36513" y="6524625"/>
              <a:ext cx="9217026" cy="360363"/>
            </a:xfrm>
            <a:prstGeom prst="rect">
              <a:avLst/>
            </a:prstGeom>
            <a:solidFill>
              <a:srgbClr val="002060"/>
            </a:solidFill>
          </p:spPr>
          <p:txBody>
            <a:bodyPr lIns="90000" tIns="72000"/>
            <a:lstStyle>
              <a:defPPr>
                <a:defRPr lang="en-US"/>
              </a:defPPr>
              <a:lvl1pPr algn="ctr" rtl="0" fontAlgn="auto">
                <a:spcBef>
                  <a:spcPts val="0"/>
                </a:spcBef>
                <a:spcAft>
                  <a:spcPts val="0"/>
                </a:spcAft>
                <a:defRPr sz="1000" kern="1200">
                  <a:solidFill>
                    <a:schemeClr val="tx2">
                      <a:lumMod val="20000"/>
                      <a:lumOff val="8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l">
                <a:defRPr/>
              </a:pPr>
              <a:r>
                <a:rPr lang="en-MY" b="1" dirty="0" smtClean="0"/>
                <a:t>   www.weststar.com.my		Copyright © 2011 Weststar Aviation Services Sdn Bhd</a:t>
              </a:r>
              <a:endParaRPr lang="en-MY" b="1" dirty="0"/>
            </a:p>
          </p:txBody>
        </p:sp>
      </p:grp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4025" y="6519863"/>
            <a:ext cx="2133600" cy="293687"/>
          </a:xfrm>
          <a:prstGeom prst="rect">
            <a:avLst/>
          </a:prstGeom>
        </p:spPr>
        <p:txBody>
          <a:bodyPr/>
          <a:lstStyle>
            <a:lvl1pPr algn="r">
              <a:defRPr sz="1300" b="1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en-US" dirty="0"/>
              <a:t> |    </a:t>
            </a:r>
            <a:fld id="{30F305D4-77DE-4AC6-BFB7-07EF9ECD12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34"/>
          <a:stretch>
            <a:fillRect/>
          </a:stretch>
        </p:blipFill>
        <p:spPr bwMode="auto">
          <a:xfrm>
            <a:off x="238125" y="1557338"/>
            <a:ext cx="865505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0" y="0"/>
            <a:ext cx="9188450" cy="6570663"/>
          </a:xfrm>
          <a:prstGeom prst="roundRect">
            <a:avLst>
              <a:gd name="adj" fmla="val 3321"/>
            </a:avLst>
          </a:prstGeom>
          <a:solidFill>
            <a:srgbClr val="FFFFFF">
              <a:alpha val="89804"/>
            </a:srgb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grpSp>
        <p:nvGrpSpPr>
          <p:cNvPr id="1030" name="Group 49"/>
          <p:cNvGrpSpPr>
            <a:grpSpLocks/>
          </p:cNvGrpSpPr>
          <p:nvPr/>
        </p:nvGrpSpPr>
        <p:grpSpPr bwMode="auto">
          <a:xfrm flipV="1">
            <a:off x="-87313" y="6172200"/>
            <a:ext cx="9293226" cy="166688"/>
            <a:chOff x="-72857" y="263452"/>
            <a:chExt cx="9291972" cy="166717"/>
          </a:xfrm>
        </p:grpSpPr>
        <p:sp>
          <p:nvSpPr>
            <p:cNvPr id="3" name="Freeform 7"/>
            <p:cNvSpPr>
              <a:spLocks/>
            </p:cNvSpPr>
            <p:nvPr userDrawn="1"/>
          </p:nvSpPr>
          <p:spPr bwMode="auto">
            <a:xfrm rot="20661825" flipH="1">
              <a:off x="-72857" y="263452"/>
              <a:ext cx="2387548" cy="166716"/>
            </a:xfrm>
            <a:custGeom>
              <a:avLst/>
              <a:gdLst>
                <a:gd name="T0" fmla="*/ 0 w 8087"/>
                <a:gd name="T1" fmla="*/ 0 h 10000"/>
                <a:gd name="T2" fmla="*/ 2147483647 w 8087"/>
                <a:gd name="T3" fmla="*/ 2147483647 h 10000"/>
                <a:gd name="T4" fmla="*/ 2147483647 w 8087"/>
                <a:gd name="T5" fmla="*/ 2147483647 h 10000"/>
                <a:gd name="T6" fmla="*/ 2147483647 w 8087"/>
                <a:gd name="T7" fmla="*/ 2147483647 h 10000"/>
                <a:gd name="T8" fmla="*/ 2147483647 w 8087"/>
                <a:gd name="T9" fmla="*/ 2147483647 h 10000"/>
                <a:gd name="T10" fmla="*/ 2147483647 w 8087"/>
                <a:gd name="T11" fmla="*/ 2147483647 h 10000"/>
                <a:gd name="T12" fmla="*/ 2147483647 w 8087"/>
                <a:gd name="T13" fmla="*/ 2147483647 h 10000"/>
                <a:gd name="T14" fmla="*/ 2147483647 w 8087"/>
                <a:gd name="T15" fmla="*/ 2147483647 h 10000"/>
                <a:gd name="T16" fmla="*/ 2147483647 w 8087"/>
                <a:gd name="T17" fmla="*/ 2147483647 h 10000"/>
                <a:gd name="T18" fmla="*/ 2147483647 w 8087"/>
                <a:gd name="T19" fmla="*/ 2147483647 h 10000"/>
                <a:gd name="T20" fmla="*/ 2147483647 w 8087"/>
                <a:gd name="T21" fmla="*/ 2147483647 h 10000"/>
                <a:gd name="T22" fmla="*/ 2147483647 w 8087"/>
                <a:gd name="T23" fmla="*/ 2147483647 h 10000"/>
                <a:gd name="T24" fmla="*/ 2147483647 w 8087"/>
                <a:gd name="T25" fmla="*/ 2147483647 h 10000"/>
                <a:gd name="T26" fmla="*/ 2147483647 w 8087"/>
                <a:gd name="T27" fmla="*/ 2147483647 h 10000"/>
                <a:gd name="T28" fmla="*/ 2147483647 w 8087"/>
                <a:gd name="T29" fmla="*/ 2147483647 h 10000"/>
                <a:gd name="T30" fmla="*/ 2147483647 w 8087"/>
                <a:gd name="T31" fmla="*/ 2147483647 h 10000"/>
                <a:gd name="T32" fmla="*/ 2147483647 w 8087"/>
                <a:gd name="T33" fmla="*/ 2147483647 h 10000"/>
                <a:gd name="T34" fmla="*/ 2147483647 w 8087"/>
                <a:gd name="T35" fmla="*/ 2147483647 h 10000"/>
                <a:gd name="T36" fmla="*/ 2147483647 w 8087"/>
                <a:gd name="T37" fmla="*/ 2147483647 h 10000"/>
                <a:gd name="T38" fmla="*/ 2147483647 w 8087"/>
                <a:gd name="T39" fmla="*/ 2147483647 h 10000"/>
                <a:gd name="T40" fmla="*/ 0 w 8087"/>
                <a:gd name="T41" fmla="*/ 0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87" h="10000">
                  <a:moveTo>
                    <a:pt x="0" y="0"/>
                  </a:moveTo>
                  <a:lnTo>
                    <a:pt x="7942" y="510"/>
                  </a:lnTo>
                  <a:cubicBezTo>
                    <a:pt x="7990" y="3673"/>
                    <a:pt x="8039" y="6837"/>
                    <a:pt x="8087" y="10000"/>
                  </a:cubicBezTo>
                  <a:lnTo>
                    <a:pt x="7856" y="9025"/>
                  </a:lnTo>
                  <a:cubicBezTo>
                    <a:pt x="7772" y="8716"/>
                    <a:pt x="7689" y="8407"/>
                    <a:pt x="7605" y="8098"/>
                  </a:cubicBezTo>
                  <a:cubicBezTo>
                    <a:pt x="7512" y="7814"/>
                    <a:pt x="7418" y="7531"/>
                    <a:pt x="7325" y="7247"/>
                  </a:cubicBezTo>
                  <a:lnTo>
                    <a:pt x="7032" y="6456"/>
                  </a:lnTo>
                  <a:lnTo>
                    <a:pt x="6718" y="5724"/>
                  </a:lnTo>
                  <a:lnTo>
                    <a:pt x="6376" y="5047"/>
                  </a:lnTo>
                  <a:lnTo>
                    <a:pt x="6006" y="4406"/>
                  </a:lnTo>
                  <a:lnTo>
                    <a:pt x="5615" y="3832"/>
                  </a:lnTo>
                  <a:lnTo>
                    <a:pt x="5196" y="3285"/>
                  </a:lnTo>
                  <a:lnTo>
                    <a:pt x="4749" y="2792"/>
                  </a:lnTo>
                  <a:lnTo>
                    <a:pt x="4267" y="2339"/>
                  </a:lnTo>
                  <a:lnTo>
                    <a:pt x="3764" y="1911"/>
                  </a:lnTo>
                  <a:lnTo>
                    <a:pt x="3219" y="1532"/>
                  </a:lnTo>
                  <a:lnTo>
                    <a:pt x="2647" y="1189"/>
                  </a:lnTo>
                  <a:lnTo>
                    <a:pt x="2039" y="852"/>
                  </a:lnTo>
                  <a:lnTo>
                    <a:pt x="1397" y="547"/>
                  </a:lnTo>
                  <a:lnTo>
                    <a:pt x="719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6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 dirty="0"/>
            </a:p>
          </p:txBody>
        </p:sp>
        <p:sp>
          <p:nvSpPr>
            <p:cNvPr id="1040" name="Freeform 7"/>
            <p:cNvSpPr>
              <a:spLocks/>
            </p:cNvSpPr>
            <p:nvPr userDrawn="1"/>
          </p:nvSpPr>
          <p:spPr bwMode="auto">
            <a:xfrm rot="938175">
              <a:off x="6831567" y="263453"/>
              <a:ext cx="2387548" cy="166716"/>
            </a:xfrm>
            <a:custGeom>
              <a:avLst/>
              <a:gdLst>
                <a:gd name="T0" fmla="*/ 0 w 8087"/>
                <a:gd name="T1" fmla="*/ 0 h 10000"/>
                <a:gd name="T2" fmla="*/ 2147483647 w 8087"/>
                <a:gd name="T3" fmla="*/ 2147483647 h 10000"/>
                <a:gd name="T4" fmla="*/ 2147483647 w 8087"/>
                <a:gd name="T5" fmla="*/ 2147483647 h 10000"/>
                <a:gd name="T6" fmla="*/ 2147483647 w 8087"/>
                <a:gd name="T7" fmla="*/ 2147483647 h 10000"/>
                <a:gd name="T8" fmla="*/ 2147483647 w 8087"/>
                <a:gd name="T9" fmla="*/ 2147483647 h 10000"/>
                <a:gd name="T10" fmla="*/ 2147483647 w 8087"/>
                <a:gd name="T11" fmla="*/ 2147483647 h 10000"/>
                <a:gd name="T12" fmla="*/ 2147483647 w 8087"/>
                <a:gd name="T13" fmla="*/ 2147483647 h 10000"/>
                <a:gd name="T14" fmla="*/ 2147483647 w 8087"/>
                <a:gd name="T15" fmla="*/ 2147483647 h 10000"/>
                <a:gd name="T16" fmla="*/ 2147483647 w 8087"/>
                <a:gd name="T17" fmla="*/ 2147483647 h 10000"/>
                <a:gd name="T18" fmla="*/ 2147483647 w 8087"/>
                <a:gd name="T19" fmla="*/ 2147483647 h 10000"/>
                <a:gd name="T20" fmla="*/ 2147483647 w 8087"/>
                <a:gd name="T21" fmla="*/ 2147483647 h 10000"/>
                <a:gd name="T22" fmla="*/ 2147483647 w 8087"/>
                <a:gd name="T23" fmla="*/ 2147483647 h 10000"/>
                <a:gd name="T24" fmla="*/ 2147483647 w 8087"/>
                <a:gd name="T25" fmla="*/ 2147483647 h 10000"/>
                <a:gd name="T26" fmla="*/ 2147483647 w 8087"/>
                <a:gd name="T27" fmla="*/ 2147483647 h 10000"/>
                <a:gd name="T28" fmla="*/ 2147483647 w 8087"/>
                <a:gd name="T29" fmla="*/ 2147483647 h 10000"/>
                <a:gd name="T30" fmla="*/ 2147483647 w 8087"/>
                <a:gd name="T31" fmla="*/ 2147483647 h 10000"/>
                <a:gd name="T32" fmla="*/ 2147483647 w 8087"/>
                <a:gd name="T33" fmla="*/ 2147483647 h 10000"/>
                <a:gd name="T34" fmla="*/ 2147483647 w 8087"/>
                <a:gd name="T35" fmla="*/ 2147483647 h 10000"/>
                <a:gd name="T36" fmla="*/ 2147483647 w 8087"/>
                <a:gd name="T37" fmla="*/ 2147483647 h 10000"/>
                <a:gd name="T38" fmla="*/ 2147483647 w 8087"/>
                <a:gd name="T39" fmla="*/ 2147483647 h 10000"/>
                <a:gd name="T40" fmla="*/ 0 w 8087"/>
                <a:gd name="T41" fmla="*/ 0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87" h="10000">
                  <a:moveTo>
                    <a:pt x="0" y="0"/>
                  </a:moveTo>
                  <a:lnTo>
                    <a:pt x="7942" y="510"/>
                  </a:lnTo>
                  <a:cubicBezTo>
                    <a:pt x="7990" y="3673"/>
                    <a:pt x="8039" y="6837"/>
                    <a:pt x="8087" y="10000"/>
                  </a:cubicBezTo>
                  <a:lnTo>
                    <a:pt x="7856" y="9025"/>
                  </a:lnTo>
                  <a:cubicBezTo>
                    <a:pt x="7772" y="8716"/>
                    <a:pt x="7689" y="8407"/>
                    <a:pt x="7605" y="8098"/>
                  </a:cubicBezTo>
                  <a:cubicBezTo>
                    <a:pt x="7512" y="7814"/>
                    <a:pt x="7418" y="7531"/>
                    <a:pt x="7325" y="7247"/>
                  </a:cubicBezTo>
                  <a:lnTo>
                    <a:pt x="7032" y="6456"/>
                  </a:lnTo>
                  <a:lnTo>
                    <a:pt x="6718" y="5724"/>
                  </a:lnTo>
                  <a:lnTo>
                    <a:pt x="6376" y="5047"/>
                  </a:lnTo>
                  <a:lnTo>
                    <a:pt x="6006" y="4406"/>
                  </a:lnTo>
                  <a:lnTo>
                    <a:pt x="5615" y="3832"/>
                  </a:lnTo>
                  <a:lnTo>
                    <a:pt x="5196" y="3285"/>
                  </a:lnTo>
                  <a:lnTo>
                    <a:pt x="4749" y="2792"/>
                  </a:lnTo>
                  <a:lnTo>
                    <a:pt x="4267" y="2339"/>
                  </a:lnTo>
                  <a:lnTo>
                    <a:pt x="3764" y="1911"/>
                  </a:lnTo>
                  <a:lnTo>
                    <a:pt x="3219" y="1532"/>
                  </a:lnTo>
                  <a:lnTo>
                    <a:pt x="2647" y="1189"/>
                  </a:lnTo>
                  <a:lnTo>
                    <a:pt x="2039" y="852"/>
                  </a:lnTo>
                  <a:lnTo>
                    <a:pt x="1397" y="547"/>
                  </a:lnTo>
                  <a:lnTo>
                    <a:pt x="719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6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 dirty="0"/>
            </a:p>
          </p:txBody>
        </p:sp>
      </p:grpSp>
      <p:grpSp>
        <p:nvGrpSpPr>
          <p:cNvPr id="1031" name="Group 1"/>
          <p:cNvGrpSpPr>
            <a:grpSpLocks/>
          </p:cNvGrpSpPr>
          <p:nvPr/>
        </p:nvGrpSpPr>
        <p:grpSpPr bwMode="auto">
          <a:xfrm>
            <a:off x="-73025" y="263525"/>
            <a:ext cx="9291638" cy="166688"/>
            <a:chOff x="-72857" y="263452"/>
            <a:chExt cx="9291972" cy="166717"/>
          </a:xfrm>
        </p:grpSpPr>
        <p:sp>
          <p:nvSpPr>
            <p:cNvPr id="4" name="Freeform 7"/>
            <p:cNvSpPr>
              <a:spLocks/>
            </p:cNvSpPr>
            <p:nvPr userDrawn="1"/>
          </p:nvSpPr>
          <p:spPr bwMode="auto">
            <a:xfrm rot="20661825" flipH="1">
              <a:off x="-72857" y="263452"/>
              <a:ext cx="2387548" cy="166716"/>
            </a:xfrm>
            <a:custGeom>
              <a:avLst/>
              <a:gdLst>
                <a:gd name="T0" fmla="*/ 0 w 8087"/>
                <a:gd name="T1" fmla="*/ 0 h 10000"/>
                <a:gd name="T2" fmla="*/ 2147483647 w 8087"/>
                <a:gd name="T3" fmla="*/ 2147483647 h 10000"/>
                <a:gd name="T4" fmla="*/ 2147483647 w 8087"/>
                <a:gd name="T5" fmla="*/ 2147483647 h 10000"/>
                <a:gd name="T6" fmla="*/ 2147483647 w 8087"/>
                <a:gd name="T7" fmla="*/ 2147483647 h 10000"/>
                <a:gd name="T8" fmla="*/ 2147483647 w 8087"/>
                <a:gd name="T9" fmla="*/ 2147483647 h 10000"/>
                <a:gd name="T10" fmla="*/ 2147483647 w 8087"/>
                <a:gd name="T11" fmla="*/ 2147483647 h 10000"/>
                <a:gd name="T12" fmla="*/ 2147483647 w 8087"/>
                <a:gd name="T13" fmla="*/ 2147483647 h 10000"/>
                <a:gd name="T14" fmla="*/ 2147483647 w 8087"/>
                <a:gd name="T15" fmla="*/ 2147483647 h 10000"/>
                <a:gd name="T16" fmla="*/ 2147483647 w 8087"/>
                <a:gd name="T17" fmla="*/ 2147483647 h 10000"/>
                <a:gd name="T18" fmla="*/ 2147483647 w 8087"/>
                <a:gd name="T19" fmla="*/ 2147483647 h 10000"/>
                <a:gd name="T20" fmla="*/ 2147483647 w 8087"/>
                <a:gd name="T21" fmla="*/ 2147483647 h 10000"/>
                <a:gd name="T22" fmla="*/ 2147483647 w 8087"/>
                <a:gd name="T23" fmla="*/ 2147483647 h 10000"/>
                <a:gd name="T24" fmla="*/ 2147483647 w 8087"/>
                <a:gd name="T25" fmla="*/ 2147483647 h 10000"/>
                <a:gd name="T26" fmla="*/ 2147483647 w 8087"/>
                <a:gd name="T27" fmla="*/ 2147483647 h 10000"/>
                <a:gd name="T28" fmla="*/ 2147483647 w 8087"/>
                <a:gd name="T29" fmla="*/ 2147483647 h 10000"/>
                <a:gd name="T30" fmla="*/ 2147483647 w 8087"/>
                <a:gd name="T31" fmla="*/ 2147483647 h 10000"/>
                <a:gd name="T32" fmla="*/ 2147483647 w 8087"/>
                <a:gd name="T33" fmla="*/ 2147483647 h 10000"/>
                <a:gd name="T34" fmla="*/ 2147483647 w 8087"/>
                <a:gd name="T35" fmla="*/ 2147483647 h 10000"/>
                <a:gd name="T36" fmla="*/ 2147483647 w 8087"/>
                <a:gd name="T37" fmla="*/ 2147483647 h 10000"/>
                <a:gd name="T38" fmla="*/ 2147483647 w 8087"/>
                <a:gd name="T39" fmla="*/ 2147483647 h 10000"/>
                <a:gd name="T40" fmla="*/ 0 w 8087"/>
                <a:gd name="T41" fmla="*/ 0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87" h="10000">
                  <a:moveTo>
                    <a:pt x="0" y="0"/>
                  </a:moveTo>
                  <a:lnTo>
                    <a:pt x="7942" y="510"/>
                  </a:lnTo>
                  <a:cubicBezTo>
                    <a:pt x="7990" y="3673"/>
                    <a:pt x="8039" y="6837"/>
                    <a:pt x="8087" y="10000"/>
                  </a:cubicBezTo>
                  <a:lnTo>
                    <a:pt x="7856" y="9025"/>
                  </a:lnTo>
                  <a:cubicBezTo>
                    <a:pt x="7772" y="8716"/>
                    <a:pt x="7689" y="8407"/>
                    <a:pt x="7605" y="8098"/>
                  </a:cubicBezTo>
                  <a:cubicBezTo>
                    <a:pt x="7512" y="7814"/>
                    <a:pt x="7418" y="7531"/>
                    <a:pt x="7325" y="7247"/>
                  </a:cubicBezTo>
                  <a:lnTo>
                    <a:pt x="7032" y="6456"/>
                  </a:lnTo>
                  <a:lnTo>
                    <a:pt x="6718" y="5724"/>
                  </a:lnTo>
                  <a:lnTo>
                    <a:pt x="6376" y="5047"/>
                  </a:lnTo>
                  <a:lnTo>
                    <a:pt x="6006" y="4406"/>
                  </a:lnTo>
                  <a:lnTo>
                    <a:pt x="5615" y="3832"/>
                  </a:lnTo>
                  <a:lnTo>
                    <a:pt x="5196" y="3285"/>
                  </a:lnTo>
                  <a:lnTo>
                    <a:pt x="4749" y="2792"/>
                  </a:lnTo>
                  <a:lnTo>
                    <a:pt x="4267" y="2339"/>
                  </a:lnTo>
                  <a:lnTo>
                    <a:pt x="3764" y="1911"/>
                  </a:lnTo>
                  <a:lnTo>
                    <a:pt x="3219" y="1532"/>
                  </a:lnTo>
                  <a:lnTo>
                    <a:pt x="2647" y="1189"/>
                  </a:lnTo>
                  <a:lnTo>
                    <a:pt x="2039" y="852"/>
                  </a:lnTo>
                  <a:lnTo>
                    <a:pt x="1397" y="547"/>
                  </a:lnTo>
                  <a:lnTo>
                    <a:pt x="719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6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 dirty="0"/>
            </a:p>
          </p:txBody>
        </p:sp>
        <p:sp>
          <p:nvSpPr>
            <p:cNvPr id="5" name="Freeform 7"/>
            <p:cNvSpPr>
              <a:spLocks/>
            </p:cNvSpPr>
            <p:nvPr userDrawn="1"/>
          </p:nvSpPr>
          <p:spPr bwMode="auto">
            <a:xfrm rot="938175">
              <a:off x="6831567" y="263453"/>
              <a:ext cx="2387548" cy="166716"/>
            </a:xfrm>
            <a:custGeom>
              <a:avLst/>
              <a:gdLst>
                <a:gd name="T0" fmla="*/ 0 w 8087"/>
                <a:gd name="T1" fmla="*/ 0 h 10000"/>
                <a:gd name="T2" fmla="*/ 2147483647 w 8087"/>
                <a:gd name="T3" fmla="*/ 2147483647 h 10000"/>
                <a:gd name="T4" fmla="*/ 2147483647 w 8087"/>
                <a:gd name="T5" fmla="*/ 2147483647 h 10000"/>
                <a:gd name="T6" fmla="*/ 2147483647 w 8087"/>
                <a:gd name="T7" fmla="*/ 2147483647 h 10000"/>
                <a:gd name="T8" fmla="*/ 2147483647 w 8087"/>
                <a:gd name="T9" fmla="*/ 2147483647 h 10000"/>
                <a:gd name="T10" fmla="*/ 2147483647 w 8087"/>
                <a:gd name="T11" fmla="*/ 2147483647 h 10000"/>
                <a:gd name="T12" fmla="*/ 2147483647 w 8087"/>
                <a:gd name="T13" fmla="*/ 2147483647 h 10000"/>
                <a:gd name="T14" fmla="*/ 2147483647 w 8087"/>
                <a:gd name="T15" fmla="*/ 2147483647 h 10000"/>
                <a:gd name="T16" fmla="*/ 2147483647 w 8087"/>
                <a:gd name="T17" fmla="*/ 2147483647 h 10000"/>
                <a:gd name="T18" fmla="*/ 2147483647 w 8087"/>
                <a:gd name="T19" fmla="*/ 2147483647 h 10000"/>
                <a:gd name="T20" fmla="*/ 2147483647 w 8087"/>
                <a:gd name="T21" fmla="*/ 2147483647 h 10000"/>
                <a:gd name="T22" fmla="*/ 2147483647 w 8087"/>
                <a:gd name="T23" fmla="*/ 2147483647 h 10000"/>
                <a:gd name="T24" fmla="*/ 2147483647 w 8087"/>
                <a:gd name="T25" fmla="*/ 2147483647 h 10000"/>
                <a:gd name="T26" fmla="*/ 2147483647 w 8087"/>
                <a:gd name="T27" fmla="*/ 2147483647 h 10000"/>
                <a:gd name="T28" fmla="*/ 2147483647 w 8087"/>
                <a:gd name="T29" fmla="*/ 2147483647 h 10000"/>
                <a:gd name="T30" fmla="*/ 2147483647 w 8087"/>
                <a:gd name="T31" fmla="*/ 2147483647 h 10000"/>
                <a:gd name="T32" fmla="*/ 2147483647 w 8087"/>
                <a:gd name="T33" fmla="*/ 2147483647 h 10000"/>
                <a:gd name="T34" fmla="*/ 2147483647 w 8087"/>
                <a:gd name="T35" fmla="*/ 2147483647 h 10000"/>
                <a:gd name="T36" fmla="*/ 2147483647 w 8087"/>
                <a:gd name="T37" fmla="*/ 2147483647 h 10000"/>
                <a:gd name="T38" fmla="*/ 2147483647 w 8087"/>
                <a:gd name="T39" fmla="*/ 2147483647 h 10000"/>
                <a:gd name="T40" fmla="*/ 0 w 8087"/>
                <a:gd name="T41" fmla="*/ 0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87" h="10000">
                  <a:moveTo>
                    <a:pt x="0" y="0"/>
                  </a:moveTo>
                  <a:lnTo>
                    <a:pt x="7942" y="510"/>
                  </a:lnTo>
                  <a:cubicBezTo>
                    <a:pt x="7990" y="3673"/>
                    <a:pt x="8039" y="6837"/>
                    <a:pt x="8087" y="10000"/>
                  </a:cubicBezTo>
                  <a:lnTo>
                    <a:pt x="7856" y="9025"/>
                  </a:lnTo>
                  <a:cubicBezTo>
                    <a:pt x="7772" y="8716"/>
                    <a:pt x="7689" y="8407"/>
                    <a:pt x="7605" y="8098"/>
                  </a:cubicBezTo>
                  <a:cubicBezTo>
                    <a:pt x="7512" y="7814"/>
                    <a:pt x="7418" y="7531"/>
                    <a:pt x="7325" y="7247"/>
                  </a:cubicBezTo>
                  <a:lnTo>
                    <a:pt x="7032" y="6456"/>
                  </a:lnTo>
                  <a:lnTo>
                    <a:pt x="6718" y="5724"/>
                  </a:lnTo>
                  <a:lnTo>
                    <a:pt x="6376" y="5047"/>
                  </a:lnTo>
                  <a:lnTo>
                    <a:pt x="6006" y="4406"/>
                  </a:lnTo>
                  <a:lnTo>
                    <a:pt x="5615" y="3832"/>
                  </a:lnTo>
                  <a:lnTo>
                    <a:pt x="5196" y="3285"/>
                  </a:lnTo>
                  <a:lnTo>
                    <a:pt x="4749" y="2792"/>
                  </a:lnTo>
                  <a:lnTo>
                    <a:pt x="4267" y="2339"/>
                  </a:lnTo>
                  <a:lnTo>
                    <a:pt x="3764" y="1911"/>
                  </a:lnTo>
                  <a:lnTo>
                    <a:pt x="3219" y="1532"/>
                  </a:lnTo>
                  <a:lnTo>
                    <a:pt x="2647" y="1189"/>
                  </a:lnTo>
                  <a:lnTo>
                    <a:pt x="2039" y="852"/>
                  </a:lnTo>
                  <a:lnTo>
                    <a:pt x="1397" y="547"/>
                  </a:lnTo>
                  <a:lnTo>
                    <a:pt x="719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6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 dirty="0"/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117475" y="115888"/>
            <a:ext cx="8918575" cy="6302375"/>
          </a:xfrm>
          <a:prstGeom prst="roundRect">
            <a:avLst>
              <a:gd name="adj" fmla="val 3321"/>
            </a:avLst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 dirty="0"/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 flipV="1">
            <a:off x="-36513" y="-26988"/>
            <a:ext cx="9217026" cy="539751"/>
            <a:chOff x="-36513" y="6093296"/>
            <a:chExt cx="9217025" cy="54006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36" name="Freeform 7"/>
            <p:cNvSpPr>
              <a:spLocks/>
            </p:cNvSpPr>
            <p:nvPr/>
          </p:nvSpPr>
          <p:spPr bwMode="auto">
            <a:xfrm flipV="1">
              <a:off x="20637" y="6093296"/>
              <a:ext cx="9159875" cy="540060"/>
            </a:xfrm>
            <a:custGeom>
              <a:avLst/>
              <a:gdLst>
                <a:gd name="T0" fmla="*/ 0 w 1432"/>
                <a:gd name="T1" fmla="*/ 0 h 3492"/>
                <a:gd name="T2" fmla="*/ 9159875 w 1432"/>
                <a:gd name="T3" fmla="*/ 0 h 3492"/>
                <a:gd name="T4" fmla="*/ 9159875 w 1432"/>
                <a:gd name="T5" fmla="*/ 540060 h 3492"/>
                <a:gd name="T6" fmla="*/ 9076720 w 1432"/>
                <a:gd name="T7" fmla="*/ 502942 h 3492"/>
                <a:gd name="T8" fmla="*/ 8993564 w 1432"/>
                <a:gd name="T9" fmla="*/ 467681 h 3492"/>
                <a:gd name="T10" fmla="*/ 8910409 w 1432"/>
                <a:gd name="T11" fmla="*/ 434120 h 3492"/>
                <a:gd name="T12" fmla="*/ 8820857 w 1432"/>
                <a:gd name="T13" fmla="*/ 402261 h 3492"/>
                <a:gd name="T14" fmla="*/ 8724909 w 1432"/>
                <a:gd name="T15" fmla="*/ 372258 h 3492"/>
                <a:gd name="T16" fmla="*/ 8622564 w 1432"/>
                <a:gd name="T17" fmla="*/ 343646 h 3492"/>
                <a:gd name="T18" fmla="*/ 8507426 w 1432"/>
                <a:gd name="T19" fmla="*/ 316582 h 3492"/>
                <a:gd name="T20" fmla="*/ 8385891 w 1432"/>
                <a:gd name="T21" fmla="*/ 290909 h 3492"/>
                <a:gd name="T22" fmla="*/ 8257960 w 1432"/>
                <a:gd name="T23" fmla="*/ 266937 h 3492"/>
                <a:gd name="T24" fmla="*/ 8110839 w 1432"/>
                <a:gd name="T25" fmla="*/ 244357 h 3492"/>
                <a:gd name="T26" fmla="*/ 7963718 w 1432"/>
                <a:gd name="T27" fmla="*/ 223014 h 3492"/>
                <a:gd name="T28" fmla="*/ 7791011 w 1432"/>
                <a:gd name="T29" fmla="*/ 203064 h 3492"/>
                <a:gd name="T30" fmla="*/ 7611907 w 1432"/>
                <a:gd name="T31" fmla="*/ 184350 h 3492"/>
                <a:gd name="T32" fmla="*/ 7407217 w 1432"/>
                <a:gd name="T33" fmla="*/ 166720 h 3492"/>
                <a:gd name="T34" fmla="*/ 7196131 w 1432"/>
                <a:gd name="T35" fmla="*/ 150481 h 3492"/>
                <a:gd name="T36" fmla="*/ 6965855 w 1432"/>
                <a:gd name="T37" fmla="*/ 135015 h 3492"/>
                <a:gd name="T38" fmla="*/ 6709992 w 1432"/>
                <a:gd name="T39" fmla="*/ 120787 h 3492"/>
                <a:gd name="T40" fmla="*/ 6441337 w 1432"/>
                <a:gd name="T41" fmla="*/ 107641 h 3492"/>
                <a:gd name="T42" fmla="*/ 6153491 w 1432"/>
                <a:gd name="T43" fmla="*/ 95423 h 3492"/>
                <a:gd name="T44" fmla="*/ 5840060 w 1432"/>
                <a:gd name="T45" fmla="*/ 84133 h 3492"/>
                <a:gd name="T46" fmla="*/ 5501042 w 1432"/>
                <a:gd name="T47" fmla="*/ 73462 h 3492"/>
                <a:gd name="T48" fmla="*/ 5142835 w 1432"/>
                <a:gd name="T49" fmla="*/ 63873 h 3492"/>
                <a:gd name="T50" fmla="*/ 4759041 w 1432"/>
                <a:gd name="T51" fmla="*/ 54748 h 3492"/>
                <a:gd name="T52" fmla="*/ 4349661 w 1432"/>
                <a:gd name="T53" fmla="*/ 46552 h 3492"/>
                <a:gd name="T54" fmla="*/ 3908299 w 1432"/>
                <a:gd name="T55" fmla="*/ 38973 h 3492"/>
                <a:gd name="T56" fmla="*/ 3447746 w 1432"/>
                <a:gd name="T57" fmla="*/ 31859 h 3492"/>
                <a:gd name="T58" fmla="*/ 2948815 w 1432"/>
                <a:gd name="T59" fmla="*/ 25518 h 3492"/>
                <a:gd name="T60" fmla="*/ 2424297 w 1432"/>
                <a:gd name="T61" fmla="*/ 19796 h 3492"/>
                <a:gd name="T62" fmla="*/ 1867796 w 1432"/>
                <a:gd name="T63" fmla="*/ 14228 h 3492"/>
                <a:gd name="T64" fmla="*/ 1279312 w 1432"/>
                <a:gd name="T65" fmla="*/ 9125 h 3492"/>
                <a:gd name="T66" fmla="*/ 658846 w 1432"/>
                <a:gd name="T67" fmla="*/ 4330 h 3492"/>
                <a:gd name="T68" fmla="*/ 0 w 1432"/>
                <a:gd name="T69" fmla="*/ 0 h 3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MY" dirty="0"/>
            </a:p>
          </p:txBody>
        </p:sp>
        <p:sp>
          <p:nvSpPr>
            <p:cNvPr id="1037" name="Freeform 7"/>
            <p:cNvSpPr>
              <a:spLocks/>
            </p:cNvSpPr>
            <p:nvPr/>
          </p:nvSpPr>
          <p:spPr bwMode="auto">
            <a:xfrm flipH="1" flipV="1">
              <a:off x="-36513" y="6093296"/>
              <a:ext cx="9159875" cy="540060"/>
            </a:xfrm>
            <a:custGeom>
              <a:avLst/>
              <a:gdLst>
                <a:gd name="T0" fmla="*/ 0 w 1432"/>
                <a:gd name="T1" fmla="*/ 0 h 3492"/>
                <a:gd name="T2" fmla="*/ 9159875 w 1432"/>
                <a:gd name="T3" fmla="*/ 0 h 3492"/>
                <a:gd name="T4" fmla="*/ 9159875 w 1432"/>
                <a:gd name="T5" fmla="*/ 540060 h 3492"/>
                <a:gd name="T6" fmla="*/ 9076720 w 1432"/>
                <a:gd name="T7" fmla="*/ 502942 h 3492"/>
                <a:gd name="T8" fmla="*/ 8993564 w 1432"/>
                <a:gd name="T9" fmla="*/ 467681 h 3492"/>
                <a:gd name="T10" fmla="*/ 8910409 w 1432"/>
                <a:gd name="T11" fmla="*/ 434120 h 3492"/>
                <a:gd name="T12" fmla="*/ 8820857 w 1432"/>
                <a:gd name="T13" fmla="*/ 402261 h 3492"/>
                <a:gd name="T14" fmla="*/ 8724909 w 1432"/>
                <a:gd name="T15" fmla="*/ 372258 h 3492"/>
                <a:gd name="T16" fmla="*/ 8622564 w 1432"/>
                <a:gd name="T17" fmla="*/ 343646 h 3492"/>
                <a:gd name="T18" fmla="*/ 8507426 w 1432"/>
                <a:gd name="T19" fmla="*/ 316582 h 3492"/>
                <a:gd name="T20" fmla="*/ 8385891 w 1432"/>
                <a:gd name="T21" fmla="*/ 290909 h 3492"/>
                <a:gd name="T22" fmla="*/ 8257960 w 1432"/>
                <a:gd name="T23" fmla="*/ 266937 h 3492"/>
                <a:gd name="T24" fmla="*/ 8110839 w 1432"/>
                <a:gd name="T25" fmla="*/ 244357 h 3492"/>
                <a:gd name="T26" fmla="*/ 7963718 w 1432"/>
                <a:gd name="T27" fmla="*/ 223014 h 3492"/>
                <a:gd name="T28" fmla="*/ 7791011 w 1432"/>
                <a:gd name="T29" fmla="*/ 203064 h 3492"/>
                <a:gd name="T30" fmla="*/ 7611907 w 1432"/>
                <a:gd name="T31" fmla="*/ 184350 h 3492"/>
                <a:gd name="T32" fmla="*/ 7407217 w 1432"/>
                <a:gd name="T33" fmla="*/ 166720 h 3492"/>
                <a:gd name="T34" fmla="*/ 7196131 w 1432"/>
                <a:gd name="T35" fmla="*/ 150481 h 3492"/>
                <a:gd name="T36" fmla="*/ 6965855 w 1432"/>
                <a:gd name="T37" fmla="*/ 135015 h 3492"/>
                <a:gd name="T38" fmla="*/ 6709992 w 1432"/>
                <a:gd name="T39" fmla="*/ 120787 h 3492"/>
                <a:gd name="T40" fmla="*/ 6441337 w 1432"/>
                <a:gd name="T41" fmla="*/ 107641 h 3492"/>
                <a:gd name="T42" fmla="*/ 6153491 w 1432"/>
                <a:gd name="T43" fmla="*/ 95423 h 3492"/>
                <a:gd name="T44" fmla="*/ 5840060 w 1432"/>
                <a:gd name="T45" fmla="*/ 84133 h 3492"/>
                <a:gd name="T46" fmla="*/ 5501042 w 1432"/>
                <a:gd name="T47" fmla="*/ 73462 h 3492"/>
                <a:gd name="T48" fmla="*/ 5142835 w 1432"/>
                <a:gd name="T49" fmla="*/ 63873 h 3492"/>
                <a:gd name="T50" fmla="*/ 4759041 w 1432"/>
                <a:gd name="T51" fmla="*/ 54748 h 3492"/>
                <a:gd name="T52" fmla="*/ 4349661 w 1432"/>
                <a:gd name="T53" fmla="*/ 46552 h 3492"/>
                <a:gd name="T54" fmla="*/ 3908299 w 1432"/>
                <a:gd name="T55" fmla="*/ 38973 h 3492"/>
                <a:gd name="T56" fmla="*/ 3447746 w 1432"/>
                <a:gd name="T57" fmla="*/ 31859 h 3492"/>
                <a:gd name="T58" fmla="*/ 2948815 w 1432"/>
                <a:gd name="T59" fmla="*/ 25518 h 3492"/>
                <a:gd name="T60" fmla="*/ 2424297 w 1432"/>
                <a:gd name="T61" fmla="*/ 19796 h 3492"/>
                <a:gd name="T62" fmla="*/ 1867796 w 1432"/>
                <a:gd name="T63" fmla="*/ 14228 h 3492"/>
                <a:gd name="T64" fmla="*/ 1279312 w 1432"/>
                <a:gd name="T65" fmla="*/ 9125 h 3492"/>
                <a:gd name="T66" fmla="*/ 658846 w 1432"/>
                <a:gd name="T67" fmla="*/ 4330 h 3492"/>
                <a:gd name="T68" fmla="*/ 0 w 1432"/>
                <a:gd name="T69" fmla="*/ 0 h 3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MY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36513" y="6092825"/>
            <a:ext cx="9217026" cy="792163"/>
            <a:chOff x="-36513" y="6092825"/>
            <a:chExt cx="9217026" cy="79216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-36513" y="6092825"/>
              <a:ext cx="9217026" cy="539750"/>
              <a:chOff x="-36513" y="6129300"/>
              <a:chExt cx="9217025" cy="540060"/>
            </a:xfr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1038" name="Freeform 7"/>
              <p:cNvSpPr>
                <a:spLocks/>
              </p:cNvSpPr>
              <p:nvPr/>
            </p:nvSpPr>
            <p:spPr bwMode="auto">
              <a:xfrm flipV="1">
                <a:off x="20637" y="6129300"/>
                <a:ext cx="9159875" cy="540060"/>
              </a:xfrm>
              <a:custGeom>
                <a:avLst/>
                <a:gdLst>
                  <a:gd name="T0" fmla="*/ 0 w 1432"/>
                  <a:gd name="T1" fmla="*/ 0 h 3492"/>
                  <a:gd name="T2" fmla="*/ 9159875 w 1432"/>
                  <a:gd name="T3" fmla="*/ 0 h 3492"/>
                  <a:gd name="T4" fmla="*/ 9159875 w 1432"/>
                  <a:gd name="T5" fmla="*/ 540060 h 3492"/>
                  <a:gd name="T6" fmla="*/ 9076720 w 1432"/>
                  <a:gd name="T7" fmla="*/ 502942 h 3492"/>
                  <a:gd name="T8" fmla="*/ 8993564 w 1432"/>
                  <a:gd name="T9" fmla="*/ 467681 h 3492"/>
                  <a:gd name="T10" fmla="*/ 8910409 w 1432"/>
                  <a:gd name="T11" fmla="*/ 434120 h 3492"/>
                  <a:gd name="T12" fmla="*/ 8820857 w 1432"/>
                  <a:gd name="T13" fmla="*/ 402261 h 3492"/>
                  <a:gd name="T14" fmla="*/ 8724909 w 1432"/>
                  <a:gd name="T15" fmla="*/ 372258 h 3492"/>
                  <a:gd name="T16" fmla="*/ 8622564 w 1432"/>
                  <a:gd name="T17" fmla="*/ 343646 h 3492"/>
                  <a:gd name="T18" fmla="*/ 8507426 w 1432"/>
                  <a:gd name="T19" fmla="*/ 316582 h 3492"/>
                  <a:gd name="T20" fmla="*/ 8385891 w 1432"/>
                  <a:gd name="T21" fmla="*/ 290909 h 3492"/>
                  <a:gd name="T22" fmla="*/ 8257960 w 1432"/>
                  <a:gd name="T23" fmla="*/ 266937 h 3492"/>
                  <a:gd name="T24" fmla="*/ 8110839 w 1432"/>
                  <a:gd name="T25" fmla="*/ 244357 h 3492"/>
                  <a:gd name="T26" fmla="*/ 7963718 w 1432"/>
                  <a:gd name="T27" fmla="*/ 223014 h 3492"/>
                  <a:gd name="T28" fmla="*/ 7791011 w 1432"/>
                  <a:gd name="T29" fmla="*/ 203064 h 3492"/>
                  <a:gd name="T30" fmla="*/ 7611907 w 1432"/>
                  <a:gd name="T31" fmla="*/ 184350 h 3492"/>
                  <a:gd name="T32" fmla="*/ 7407217 w 1432"/>
                  <a:gd name="T33" fmla="*/ 166720 h 3492"/>
                  <a:gd name="T34" fmla="*/ 7196131 w 1432"/>
                  <a:gd name="T35" fmla="*/ 150481 h 3492"/>
                  <a:gd name="T36" fmla="*/ 6965855 w 1432"/>
                  <a:gd name="T37" fmla="*/ 135015 h 3492"/>
                  <a:gd name="T38" fmla="*/ 6709992 w 1432"/>
                  <a:gd name="T39" fmla="*/ 120787 h 3492"/>
                  <a:gd name="T40" fmla="*/ 6441337 w 1432"/>
                  <a:gd name="T41" fmla="*/ 107641 h 3492"/>
                  <a:gd name="T42" fmla="*/ 6153491 w 1432"/>
                  <a:gd name="T43" fmla="*/ 95423 h 3492"/>
                  <a:gd name="T44" fmla="*/ 5840060 w 1432"/>
                  <a:gd name="T45" fmla="*/ 84133 h 3492"/>
                  <a:gd name="T46" fmla="*/ 5501042 w 1432"/>
                  <a:gd name="T47" fmla="*/ 73462 h 3492"/>
                  <a:gd name="T48" fmla="*/ 5142835 w 1432"/>
                  <a:gd name="T49" fmla="*/ 63873 h 3492"/>
                  <a:gd name="T50" fmla="*/ 4759041 w 1432"/>
                  <a:gd name="T51" fmla="*/ 54748 h 3492"/>
                  <a:gd name="T52" fmla="*/ 4349661 w 1432"/>
                  <a:gd name="T53" fmla="*/ 46552 h 3492"/>
                  <a:gd name="T54" fmla="*/ 3908299 w 1432"/>
                  <a:gd name="T55" fmla="*/ 38973 h 3492"/>
                  <a:gd name="T56" fmla="*/ 3447746 w 1432"/>
                  <a:gd name="T57" fmla="*/ 31859 h 3492"/>
                  <a:gd name="T58" fmla="*/ 2948815 w 1432"/>
                  <a:gd name="T59" fmla="*/ 25518 h 3492"/>
                  <a:gd name="T60" fmla="*/ 2424297 w 1432"/>
                  <a:gd name="T61" fmla="*/ 19796 h 3492"/>
                  <a:gd name="T62" fmla="*/ 1867796 w 1432"/>
                  <a:gd name="T63" fmla="*/ 14228 h 3492"/>
                  <a:gd name="T64" fmla="*/ 1279312 w 1432"/>
                  <a:gd name="T65" fmla="*/ 9125 h 3492"/>
                  <a:gd name="T66" fmla="*/ 658846 w 1432"/>
                  <a:gd name="T67" fmla="*/ 4330 h 3492"/>
                  <a:gd name="T68" fmla="*/ 0 w 1432"/>
                  <a:gd name="T69" fmla="*/ 0 h 349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32" h="3492">
                    <a:moveTo>
                      <a:pt x="0" y="0"/>
                    </a:moveTo>
                    <a:lnTo>
                      <a:pt x="1432" y="0"/>
                    </a:lnTo>
                    <a:lnTo>
                      <a:pt x="1432" y="3492"/>
                    </a:lnTo>
                    <a:lnTo>
                      <a:pt x="1419" y="3252"/>
                    </a:lnTo>
                    <a:lnTo>
                      <a:pt x="1406" y="3024"/>
                    </a:lnTo>
                    <a:lnTo>
                      <a:pt x="1393" y="2807"/>
                    </a:lnTo>
                    <a:lnTo>
                      <a:pt x="1379" y="2601"/>
                    </a:lnTo>
                    <a:lnTo>
                      <a:pt x="1364" y="2407"/>
                    </a:lnTo>
                    <a:lnTo>
                      <a:pt x="1348" y="2222"/>
                    </a:lnTo>
                    <a:lnTo>
                      <a:pt x="1330" y="2047"/>
                    </a:lnTo>
                    <a:lnTo>
                      <a:pt x="1311" y="1881"/>
                    </a:lnTo>
                    <a:lnTo>
                      <a:pt x="1291" y="1726"/>
                    </a:lnTo>
                    <a:lnTo>
                      <a:pt x="1268" y="1580"/>
                    </a:lnTo>
                    <a:lnTo>
                      <a:pt x="1245" y="1442"/>
                    </a:lnTo>
                    <a:lnTo>
                      <a:pt x="1218" y="1313"/>
                    </a:lnTo>
                    <a:lnTo>
                      <a:pt x="1190" y="1192"/>
                    </a:lnTo>
                    <a:lnTo>
                      <a:pt x="1158" y="1078"/>
                    </a:lnTo>
                    <a:lnTo>
                      <a:pt x="1125" y="973"/>
                    </a:lnTo>
                    <a:lnTo>
                      <a:pt x="1089" y="873"/>
                    </a:lnTo>
                    <a:lnTo>
                      <a:pt x="1049" y="781"/>
                    </a:lnTo>
                    <a:lnTo>
                      <a:pt x="1007" y="696"/>
                    </a:lnTo>
                    <a:lnTo>
                      <a:pt x="962" y="617"/>
                    </a:lnTo>
                    <a:lnTo>
                      <a:pt x="913" y="544"/>
                    </a:lnTo>
                    <a:lnTo>
                      <a:pt x="860" y="475"/>
                    </a:lnTo>
                    <a:lnTo>
                      <a:pt x="804" y="413"/>
                    </a:lnTo>
                    <a:lnTo>
                      <a:pt x="744" y="354"/>
                    </a:lnTo>
                    <a:lnTo>
                      <a:pt x="680" y="301"/>
                    </a:lnTo>
                    <a:lnTo>
                      <a:pt x="611" y="252"/>
                    </a:lnTo>
                    <a:lnTo>
                      <a:pt x="539" y="206"/>
                    </a:lnTo>
                    <a:lnTo>
                      <a:pt x="461" y="165"/>
                    </a:lnTo>
                    <a:lnTo>
                      <a:pt x="379" y="128"/>
                    </a:lnTo>
                    <a:lnTo>
                      <a:pt x="292" y="92"/>
                    </a:lnTo>
                    <a:lnTo>
                      <a:pt x="200" y="59"/>
                    </a:lnTo>
                    <a:lnTo>
                      <a:pt x="103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MY" dirty="0"/>
              </a:p>
            </p:txBody>
          </p:sp>
          <p:sp>
            <p:nvSpPr>
              <p:cNvPr id="1039" name="Freeform 7"/>
              <p:cNvSpPr>
                <a:spLocks/>
              </p:cNvSpPr>
              <p:nvPr/>
            </p:nvSpPr>
            <p:spPr bwMode="auto">
              <a:xfrm flipH="1" flipV="1">
                <a:off x="-36513" y="6129300"/>
                <a:ext cx="9159875" cy="540060"/>
              </a:xfrm>
              <a:custGeom>
                <a:avLst/>
                <a:gdLst>
                  <a:gd name="T0" fmla="*/ 0 w 1432"/>
                  <a:gd name="T1" fmla="*/ 0 h 3492"/>
                  <a:gd name="T2" fmla="*/ 9159875 w 1432"/>
                  <a:gd name="T3" fmla="*/ 0 h 3492"/>
                  <a:gd name="T4" fmla="*/ 9159875 w 1432"/>
                  <a:gd name="T5" fmla="*/ 540060 h 3492"/>
                  <a:gd name="T6" fmla="*/ 9076720 w 1432"/>
                  <a:gd name="T7" fmla="*/ 502942 h 3492"/>
                  <a:gd name="T8" fmla="*/ 8993564 w 1432"/>
                  <a:gd name="T9" fmla="*/ 467681 h 3492"/>
                  <a:gd name="T10" fmla="*/ 8910409 w 1432"/>
                  <a:gd name="T11" fmla="*/ 434120 h 3492"/>
                  <a:gd name="T12" fmla="*/ 8820857 w 1432"/>
                  <a:gd name="T13" fmla="*/ 402261 h 3492"/>
                  <a:gd name="T14" fmla="*/ 8724909 w 1432"/>
                  <a:gd name="T15" fmla="*/ 372258 h 3492"/>
                  <a:gd name="T16" fmla="*/ 8622564 w 1432"/>
                  <a:gd name="T17" fmla="*/ 343646 h 3492"/>
                  <a:gd name="T18" fmla="*/ 8507426 w 1432"/>
                  <a:gd name="T19" fmla="*/ 316582 h 3492"/>
                  <a:gd name="T20" fmla="*/ 8385891 w 1432"/>
                  <a:gd name="T21" fmla="*/ 290909 h 3492"/>
                  <a:gd name="T22" fmla="*/ 8257960 w 1432"/>
                  <a:gd name="T23" fmla="*/ 266937 h 3492"/>
                  <a:gd name="T24" fmla="*/ 8110839 w 1432"/>
                  <a:gd name="T25" fmla="*/ 244357 h 3492"/>
                  <a:gd name="T26" fmla="*/ 7963718 w 1432"/>
                  <a:gd name="T27" fmla="*/ 223014 h 3492"/>
                  <a:gd name="T28" fmla="*/ 7791011 w 1432"/>
                  <a:gd name="T29" fmla="*/ 203064 h 3492"/>
                  <a:gd name="T30" fmla="*/ 7611907 w 1432"/>
                  <a:gd name="T31" fmla="*/ 184350 h 3492"/>
                  <a:gd name="T32" fmla="*/ 7407217 w 1432"/>
                  <a:gd name="T33" fmla="*/ 166720 h 3492"/>
                  <a:gd name="T34" fmla="*/ 7196131 w 1432"/>
                  <a:gd name="T35" fmla="*/ 150481 h 3492"/>
                  <a:gd name="T36" fmla="*/ 6965855 w 1432"/>
                  <a:gd name="T37" fmla="*/ 135015 h 3492"/>
                  <a:gd name="T38" fmla="*/ 6709992 w 1432"/>
                  <a:gd name="T39" fmla="*/ 120787 h 3492"/>
                  <a:gd name="T40" fmla="*/ 6441337 w 1432"/>
                  <a:gd name="T41" fmla="*/ 107641 h 3492"/>
                  <a:gd name="T42" fmla="*/ 6153491 w 1432"/>
                  <a:gd name="T43" fmla="*/ 95423 h 3492"/>
                  <a:gd name="T44" fmla="*/ 5840060 w 1432"/>
                  <a:gd name="T45" fmla="*/ 84133 h 3492"/>
                  <a:gd name="T46" fmla="*/ 5501042 w 1432"/>
                  <a:gd name="T47" fmla="*/ 73462 h 3492"/>
                  <a:gd name="T48" fmla="*/ 5142835 w 1432"/>
                  <a:gd name="T49" fmla="*/ 63873 h 3492"/>
                  <a:gd name="T50" fmla="*/ 4759041 w 1432"/>
                  <a:gd name="T51" fmla="*/ 54748 h 3492"/>
                  <a:gd name="T52" fmla="*/ 4349661 w 1432"/>
                  <a:gd name="T53" fmla="*/ 46552 h 3492"/>
                  <a:gd name="T54" fmla="*/ 3908299 w 1432"/>
                  <a:gd name="T55" fmla="*/ 38973 h 3492"/>
                  <a:gd name="T56" fmla="*/ 3447746 w 1432"/>
                  <a:gd name="T57" fmla="*/ 31859 h 3492"/>
                  <a:gd name="T58" fmla="*/ 2948815 w 1432"/>
                  <a:gd name="T59" fmla="*/ 25518 h 3492"/>
                  <a:gd name="T60" fmla="*/ 2424297 w 1432"/>
                  <a:gd name="T61" fmla="*/ 19796 h 3492"/>
                  <a:gd name="T62" fmla="*/ 1867796 w 1432"/>
                  <a:gd name="T63" fmla="*/ 14228 h 3492"/>
                  <a:gd name="T64" fmla="*/ 1279312 w 1432"/>
                  <a:gd name="T65" fmla="*/ 9125 h 3492"/>
                  <a:gd name="T66" fmla="*/ 658846 w 1432"/>
                  <a:gd name="T67" fmla="*/ 4330 h 3492"/>
                  <a:gd name="T68" fmla="*/ 0 w 1432"/>
                  <a:gd name="T69" fmla="*/ 0 h 349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32" h="3492">
                    <a:moveTo>
                      <a:pt x="0" y="0"/>
                    </a:moveTo>
                    <a:lnTo>
                      <a:pt x="1432" y="0"/>
                    </a:lnTo>
                    <a:lnTo>
                      <a:pt x="1432" y="3492"/>
                    </a:lnTo>
                    <a:lnTo>
                      <a:pt x="1419" y="3252"/>
                    </a:lnTo>
                    <a:lnTo>
                      <a:pt x="1406" y="3024"/>
                    </a:lnTo>
                    <a:lnTo>
                      <a:pt x="1393" y="2807"/>
                    </a:lnTo>
                    <a:lnTo>
                      <a:pt x="1379" y="2601"/>
                    </a:lnTo>
                    <a:lnTo>
                      <a:pt x="1364" y="2407"/>
                    </a:lnTo>
                    <a:lnTo>
                      <a:pt x="1348" y="2222"/>
                    </a:lnTo>
                    <a:lnTo>
                      <a:pt x="1330" y="2047"/>
                    </a:lnTo>
                    <a:lnTo>
                      <a:pt x="1311" y="1881"/>
                    </a:lnTo>
                    <a:lnTo>
                      <a:pt x="1291" y="1726"/>
                    </a:lnTo>
                    <a:lnTo>
                      <a:pt x="1268" y="1580"/>
                    </a:lnTo>
                    <a:lnTo>
                      <a:pt x="1245" y="1442"/>
                    </a:lnTo>
                    <a:lnTo>
                      <a:pt x="1218" y="1313"/>
                    </a:lnTo>
                    <a:lnTo>
                      <a:pt x="1190" y="1192"/>
                    </a:lnTo>
                    <a:lnTo>
                      <a:pt x="1158" y="1078"/>
                    </a:lnTo>
                    <a:lnTo>
                      <a:pt x="1125" y="973"/>
                    </a:lnTo>
                    <a:lnTo>
                      <a:pt x="1089" y="873"/>
                    </a:lnTo>
                    <a:lnTo>
                      <a:pt x="1049" y="781"/>
                    </a:lnTo>
                    <a:lnTo>
                      <a:pt x="1007" y="696"/>
                    </a:lnTo>
                    <a:lnTo>
                      <a:pt x="962" y="617"/>
                    </a:lnTo>
                    <a:lnTo>
                      <a:pt x="913" y="544"/>
                    </a:lnTo>
                    <a:lnTo>
                      <a:pt x="860" y="475"/>
                    </a:lnTo>
                    <a:lnTo>
                      <a:pt x="804" y="413"/>
                    </a:lnTo>
                    <a:lnTo>
                      <a:pt x="744" y="354"/>
                    </a:lnTo>
                    <a:lnTo>
                      <a:pt x="680" y="301"/>
                    </a:lnTo>
                    <a:lnTo>
                      <a:pt x="611" y="252"/>
                    </a:lnTo>
                    <a:lnTo>
                      <a:pt x="539" y="206"/>
                    </a:lnTo>
                    <a:lnTo>
                      <a:pt x="461" y="165"/>
                    </a:lnTo>
                    <a:lnTo>
                      <a:pt x="379" y="128"/>
                    </a:lnTo>
                    <a:lnTo>
                      <a:pt x="292" y="92"/>
                    </a:lnTo>
                    <a:lnTo>
                      <a:pt x="200" y="59"/>
                    </a:lnTo>
                    <a:lnTo>
                      <a:pt x="103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MY" dirty="0"/>
              </a:p>
            </p:txBody>
          </p:sp>
        </p:grpSp>
        <p:sp>
          <p:nvSpPr>
            <p:cNvPr id="46" name="Footer Placeholder 4"/>
            <p:cNvSpPr txBox="1">
              <a:spLocks/>
            </p:cNvSpPr>
            <p:nvPr/>
          </p:nvSpPr>
          <p:spPr>
            <a:xfrm>
              <a:off x="-36513" y="6524625"/>
              <a:ext cx="9217026" cy="360363"/>
            </a:xfrm>
            <a:prstGeom prst="rect">
              <a:avLst/>
            </a:prstGeom>
            <a:solidFill>
              <a:srgbClr val="002060"/>
            </a:solidFill>
          </p:spPr>
          <p:txBody>
            <a:bodyPr lIns="90000" tIns="72000"/>
            <a:lstStyle>
              <a:defPPr>
                <a:defRPr lang="en-US"/>
              </a:defPPr>
              <a:lvl1pPr algn="ctr" rtl="0" fontAlgn="auto">
                <a:spcBef>
                  <a:spcPts val="0"/>
                </a:spcBef>
                <a:spcAft>
                  <a:spcPts val="0"/>
                </a:spcAft>
                <a:defRPr sz="1000" kern="1200">
                  <a:solidFill>
                    <a:schemeClr val="tx2">
                      <a:lumMod val="20000"/>
                      <a:lumOff val="8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l">
                <a:defRPr/>
              </a:pPr>
              <a:r>
                <a:rPr lang="en-MY" b="1" dirty="0" smtClean="0"/>
                <a:t>   www.weststar-aviation.aero		Copyright </a:t>
              </a:r>
              <a:r>
                <a:rPr lang="en-MY" b="1" smtClean="0"/>
                <a:t>© 2017 </a:t>
              </a:r>
              <a:r>
                <a:rPr lang="en-MY" b="1" dirty="0" smtClean="0"/>
                <a:t>Weststar Aviation Services Sdn Bhd</a:t>
              </a:r>
              <a:endParaRPr lang="en-MY" b="1" dirty="0"/>
            </a:p>
          </p:txBody>
        </p:sp>
      </p:grpSp>
      <p:sp>
        <p:nvSpPr>
          <p:cNvPr id="4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04025" y="6519863"/>
            <a:ext cx="2133600" cy="293687"/>
          </a:xfrm>
          <a:prstGeom prst="rect">
            <a:avLst/>
          </a:prstGeom>
        </p:spPr>
        <p:txBody>
          <a:bodyPr/>
          <a:lstStyle>
            <a:lvl1pPr algn="r">
              <a:defRPr sz="1300" b="1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en-US" smtClean="0"/>
              <a:t> |    </a:t>
            </a:r>
            <a:fld id="{30F305D4-77DE-4AC6-BFB7-07EF9ECD12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188913"/>
            <a:ext cx="13589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14" r:id="rId12"/>
    <p:sldLayoutId id="2147484028" r:id="rId13"/>
    <p:sldLayoutId id="2147484029" r:id="rId14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768D5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68D5A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68D5A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68D5A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68D5A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68D5A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68D5A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68D5A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68D5A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AF973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AF973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AF973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AF973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AF973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34"/>
          <a:stretch>
            <a:fillRect/>
          </a:stretch>
        </p:blipFill>
        <p:spPr bwMode="auto">
          <a:xfrm>
            <a:off x="238125" y="1557338"/>
            <a:ext cx="865505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0" y="0"/>
            <a:ext cx="9188450" cy="6570663"/>
          </a:xfrm>
          <a:prstGeom prst="roundRect">
            <a:avLst>
              <a:gd name="adj" fmla="val 3321"/>
            </a:avLst>
          </a:prstGeom>
          <a:solidFill>
            <a:srgbClr val="FFFFFF">
              <a:alpha val="89804"/>
            </a:srgb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 dirty="0"/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2053" name="Group 29"/>
          <p:cNvGrpSpPr>
            <a:grpSpLocks/>
          </p:cNvGrpSpPr>
          <p:nvPr/>
        </p:nvGrpSpPr>
        <p:grpSpPr bwMode="auto">
          <a:xfrm flipV="1">
            <a:off x="-87313" y="6172200"/>
            <a:ext cx="9293226" cy="166688"/>
            <a:chOff x="-72857" y="263452"/>
            <a:chExt cx="9291972" cy="166717"/>
          </a:xfrm>
        </p:grpSpPr>
        <p:sp>
          <p:nvSpPr>
            <p:cNvPr id="3" name="Freeform 7"/>
            <p:cNvSpPr>
              <a:spLocks/>
            </p:cNvSpPr>
            <p:nvPr userDrawn="1"/>
          </p:nvSpPr>
          <p:spPr bwMode="auto">
            <a:xfrm rot="20661825" flipH="1">
              <a:off x="-72857" y="263452"/>
              <a:ext cx="2387548" cy="166716"/>
            </a:xfrm>
            <a:custGeom>
              <a:avLst/>
              <a:gdLst>
                <a:gd name="T0" fmla="*/ 0 w 8087"/>
                <a:gd name="T1" fmla="*/ 0 h 10000"/>
                <a:gd name="T2" fmla="*/ 2147483647 w 8087"/>
                <a:gd name="T3" fmla="*/ 2147483647 h 10000"/>
                <a:gd name="T4" fmla="*/ 2147483647 w 8087"/>
                <a:gd name="T5" fmla="*/ 2147483647 h 10000"/>
                <a:gd name="T6" fmla="*/ 2147483647 w 8087"/>
                <a:gd name="T7" fmla="*/ 2147483647 h 10000"/>
                <a:gd name="T8" fmla="*/ 2147483647 w 8087"/>
                <a:gd name="T9" fmla="*/ 2147483647 h 10000"/>
                <a:gd name="T10" fmla="*/ 2147483647 w 8087"/>
                <a:gd name="T11" fmla="*/ 2147483647 h 10000"/>
                <a:gd name="T12" fmla="*/ 2147483647 w 8087"/>
                <a:gd name="T13" fmla="*/ 2147483647 h 10000"/>
                <a:gd name="T14" fmla="*/ 2147483647 w 8087"/>
                <a:gd name="T15" fmla="*/ 2147483647 h 10000"/>
                <a:gd name="T16" fmla="*/ 2147483647 w 8087"/>
                <a:gd name="T17" fmla="*/ 2147483647 h 10000"/>
                <a:gd name="T18" fmla="*/ 2147483647 w 8087"/>
                <a:gd name="T19" fmla="*/ 2147483647 h 10000"/>
                <a:gd name="T20" fmla="*/ 2147483647 w 8087"/>
                <a:gd name="T21" fmla="*/ 2147483647 h 10000"/>
                <a:gd name="T22" fmla="*/ 2147483647 w 8087"/>
                <a:gd name="T23" fmla="*/ 2147483647 h 10000"/>
                <a:gd name="T24" fmla="*/ 2147483647 w 8087"/>
                <a:gd name="T25" fmla="*/ 2147483647 h 10000"/>
                <a:gd name="T26" fmla="*/ 2147483647 w 8087"/>
                <a:gd name="T27" fmla="*/ 2147483647 h 10000"/>
                <a:gd name="T28" fmla="*/ 2147483647 w 8087"/>
                <a:gd name="T29" fmla="*/ 2147483647 h 10000"/>
                <a:gd name="T30" fmla="*/ 2147483647 w 8087"/>
                <a:gd name="T31" fmla="*/ 2147483647 h 10000"/>
                <a:gd name="T32" fmla="*/ 2147483647 w 8087"/>
                <a:gd name="T33" fmla="*/ 2147483647 h 10000"/>
                <a:gd name="T34" fmla="*/ 2147483647 w 8087"/>
                <a:gd name="T35" fmla="*/ 2147483647 h 10000"/>
                <a:gd name="T36" fmla="*/ 2147483647 w 8087"/>
                <a:gd name="T37" fmla="*/ 2147483647 h 10000"/>
                <a:gd name="T38" fmla="*/ 2147483647 w 8087"/>
                <a:gd name="T39" fmla="*/ 2147483647 h 10000"/>
                <a:gd name="T40" fmla="*/ 0 w 8087"/>
                <a:gd name="T41" fmla="*/ 0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87" h="10000">
                  <a:moveTo>
                    <a:pt x="0" y="0"/>
                  </a:moveTo>
                  <a:lnTo>
                    <a:pt x="7942" y="510"/>
                  </a:lnTo>
                  <a:cubicBezTo>
                    <a:pt x="7990" y="3673"/>
                    <a:pt x="8039" y="6837"/>
                    <a:pt x="8087" y="10000"/>
                  </a:cubicBezTo>
                  <a:lnTo>
                    <a:pt x="7856" y="9025"/>
                  </a:lnTo>
                  <a:cubicBezTo>
                    <a:pt x="7772" y="8716"/>
                    <a:pt x="7689" y="8407"/>
                    <a:pt x="7605" y="8098"/>
                  </a:cubicBezTo>
                  <a:cubicBezTo>
                    <a:pt x="7512" y="7814"/>
                    <a:pt x="7418" y="7531"/>
                    <a:pt x="7325" y="7247"/>
                  </a:cubicBezTo>
                  <a:lnTo>
                    <a:pt x="7032" y="6456"/>
                  </a:lnTo>
                  <a:lnTo>
                    <a:pt x="6718" y="5724"/>
                  </a:lnTo>
                  <a:lnTo>
                    <a:pt x="6376" y="5047"/>
                  </a:lnTo>
                  <a:lnTo>
                    <a:pt x="6006" y="4406"/>
                  </a:lnTo>
                  <a:lnTo>
                    <a:pt x="5615" y="3832"/>
                  </a:lnTo>
                  <a:lnTo>
                    <a:pt x="5196" y="3285"/>
                  </a:lnTo>
                  <a:lnTo>
                    <a:pt x="4749" y="2792"/>
                  </a:lnTo>
                  <a:lnTo>
                    <a:pt x="4267" y="2339"/>
                  </a:lnTo>
                  <a:lnTo>
                    <a:pt x="3764" y="1911"/>
                  </a:lnTo>
                  <a:lnTo>
                    <a:pt x="3219" y="1532"/>
                  </a:lnTo>
                  <a:lnTo>
                    <a:pt x="2647" y="1189"/>
                  </a:lnTo>
                  <a:lnTo>
                    <a:pt x="2039" y="852"/>
                  </a:lnTo>
                  <a:lnTo>
                    <a:pt x="1397" y="547"/>
                  </a:lnTo>
                  <a:lnTo>
                    <a:pt x="719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6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 dirty="0"/>
            </a:p>
          </p:txBody>
        </p:sp>
        <p:sp>
          <p:nvSpPr>
            <p:cNvPr id="2064" name="Freeform 7"/>
            <p:cNvSpPr>
              <a:spLocks/>
            </p:cNvSpPr>
            <p:nvPr userDrawn="1"/>
          </p:nvSpPr>
          <p:spPr bwMode="auto">
            <a:xfrm rot="938175">
              <a:off x="6831567" y="263453"/>
              <a:ext cx="2387548" cy="166716"/>
            </a:xfrm>
            <a:custGeom>
              <a:avLst/>
              <a:gdLst>
                <a:gd name="T0" fmla="*/ 0 w 8087"/>
                <a:gd name="T1" fmla="*/ 0 h 10000"/>
                <a:gd name="T2" fmla="*/ 2147483647 w 8087"/>
                <a:gd name="T3" fmla="*/ 2147483647 h 10000"/>
                <a:gd name="T4" fmla="*/ 2147483647 w 8087"/>
                <a:gd name="T5" fmla="*/ 2147483647 h 10000"/>
                <a:gd name="T6" fmla="*/ 2147483647 w 8087"/>
                <a:gd name="T7" fmla="*/ 2147483647 h 10000"/>
                <a:gd name="T8" fmla="*/ 2147483647 w 8087"/>
                <a:gd name="T9" fmla="*/ 2147483647 h 10000"/>
                <a:gd name="T10" fmla="*/ 2147483647 w 8087"/>
                <a:gd name="T11" fmla="*/ 2147483647 h 10000"/>
                <a:gd name="T12" fmla="*/ 2147483647 w 8087"/>
                <a:gd name="T13" fmla="*/ 2147483647 h 10000"/>
                <a:gd name="T14" fmla="*/ 2147483647 w 8087"/>
                <a:gd name="T15" fmla="*/ 2147483647 h 10000"/>
                <a:gd name="T16" fmla="*/ 2147483647 w 8087"/>
                <a:gd name="T17" fmla="*/ 2147483647 h 10000"/>
                <a:gd name="T18" fmla="*/ 2147483647 w 8087"/>
                <a:gd name="T19" fmla="*/ 2147483647 h 10000"/>
                <a:gd name="T20" fmla="*/ 2147483647 w 8087"/>
                <a:gd name="T21" fmla="*/ 2147483647 h 10000"/>
                <a:gd name="T22" fmla="*/ 2147483647 w 8087"/>
                <a:gd name="T23" fmla="*/ 2147483647 h 10000"/>
                <a:gd name="T24" fmla="*/ 2147483647 w 8087"/>
                <a:gd name="T25" fmla="*/ 2147483647 h 10000"/>
                <a:gd name="T26" fmla="*/ 2147483647 w 8087"/>
                <a:gd name="T27" fmla="*/ 2147483647 h 10000"/>
                <a:gd name="T28" fmla="*/ 2147483647 w 8087"/>
                <a:gd name="T29" fmla="*/ 2147483647 h 10000"/>
                <a:gd name="T30" fmla="*/ 2147483647 w 8087"/>
                <a:gd name="T31" fmla="*/ 2147483647 h 10000"/>
                <a:gd name="T32" fmla="*/ 2147483647 w 8087"/>
                <a:gd name="T33" fmla="*/ 2147483647 h 10000"/>
                <a:gd name="T34" fmla="*/ 2147483647 w 8087"/>
                <a:gd name="T35" fmla="*/ 2147483647 h 10000"/>
                <a:gd name="T36" fmla="*/ 2147483647 w 8087"/>
                <a:gd name="T37" fmla="*/ 2147483647 h 10000"/>
                <a:gd name="T38" fmla="*/ 2147483647 w 8087"/>
                <a:gd name="T39" fmla="*/ 2147483647 h 10000"/>
                <a:gd name="T40" fmla="*/ 0 w 8087"/>
                <a:gd name="T41" fmla="*/ 0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87" h="10000">
                  <a:moveTo>
                    <a:pt x="0" y="0"/>
                  </a:moveTo>
                  <a:lnTo>
                    <a:pt x="7942" y="510"/>
                  </a:lnTo>
                  <a:cubicBezTo>
                    <a:pt x="7990" y="3673"/>
                    <a:pt x="8039" y="6837"/>
                    <a:pt x="8087" y="10000"/>
                  </a:cubicBezTo>
                  <a:lnTo>
                    <a:pt x="7856" y="9025"/>
                  </a:lnTo>
                  <a:cubicBezTo>
                    <a:pt x="7772" y="8716"/>
                    <a:pt x="7689" y="8407"/>
                    <a:pt x="7605" y="8098"/>
                  </a:cubicBezTo>
                  <a:cubicBezTo>
                    <a:pt x="7512" y="7814"/>
                    <a:pt x="7418" y="7531"/>
                    <a:pt x="7325" y="7247"/>
                  </a:cubicBezTo>
                  <a:lnTo>
                    <a:pt x="7032" y="6456"/>
                  </a:lnTo>
                  <a:lnTo>
                    <a:pt x="6718" y="5724"/>
                  </a:lnTo>
                  <a:lnTo>
                    <a:pt x="6376" y="5047"/>
                  </a:lnTo>
                  <a:lnTo>
                    <a:pt x="6006" y="4406"/>
                  </a:lnTo>
                  <a:lnTo>
                    <a:pt x="5615" y="3832"/>
                  </a:lnTo>
                  <a:lnTo>
                    <a:pt x="5196" y="3285"/>
                  </a:lnTo>
                  <a:lnTo>
                    <a:pt x="4749" y="2792"/>
                  </a:lnTo>
                  <a:lnTo>
                    <a:pt x="4267" y="2339"/>
                  </a:lnTo>
                  <a:lnTo>
                    <a:pt x="3764" y="1911"/>
                  </a:lnTo>
                  <a:lnTo>
                    <a:pt x="3219" y="1532"/>
                  </a:lnTo>
                  <a:lnTo>
                    <a:pt x="2647" y="1189"/>
                  </a:lnTo>
                  <a:lnTo>
                    <a:pt x="2039" y="852"/>
                  </a:lnTo>
                  <a:lnTo>
                    <a:pt x="1397" y="547"/>
                  </a:lnTo>
                  <a:lnTo>
                    <a:pt x="719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6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 dirty="0"/>
            </a:p>
          </p:txBody>
        </p:sp>
      </p:grpSp>
      <p:grpSp>
        <p:nvGrpSpPr>
          <p:cNvPr id="2054" name="Group 32"/>
          <p:cNvGrpSpPr>
            <a:grpSpLocks/>
          </p:cNvGrpSpPr>
          <p:nvPr/>
        </p:nvGrpSpPr>
        <p:grpSpPr bwMode="auto">
          <a:xfrm>
            <a:off x="-73025" y="263525"/>
            <a:ext cx="9291638" cy="166688"/>
            <a:chOff x="-72857" y="263452"/>
            <a:chExt cx="9291972" cy="166717"/>
          </a:xfrm>
        </p:grpSpPr>
        <p:sp>
          <p:nvSpPr>
            <p:cNvPr id="4" name="Freeform 7"/>
            <p:cNvSpPr>
              <a:spLocks/>
            </p:cNvSpPr>
            <p:nvPr userDrawn="1"/>
          </p:nvSpPr>
          <p:spPr bwMode="auto">
            <a:xfrm rot="20661825" flipH="1">
              <a:off x="-72857" y="263452"/>
              <a:ext cx="2387548" cy="166716"/>
            </a:xfrm>
            <a:custGeom>
              <a:avLst/>
              <a:gdLst>
                <a:gd name="T0" fmla="*/ 0 w 8087"/>
                <a:gd name="T1" fmla="*/ 0 h 10000"/>
                <a:gd name="T2" fmla="*/ 2147483647 w 8087"/>
                <a:gd name="T3" fmla="*/ 2147483647 h 10000"/>
                <a:gd name="T4" fmla="*/ 2147483647 w 8087"/>
                <a:gd name="T5" fmla="*/ 2147483647 h 10000"/>
                <a:gd name="T6" fmla="*/ 2147483647 w 8087"/>
                <a:gd name="T7" fmla="*/ 2147483647 h 10000"/>
                <a:gd name="T8" fmla="*/ 2147483647 w 8087"/>
                <a:gd name="T9" fmla="*/ 2147483647 h 10000"/>
                <a:gd name="T10" fmla="*/ 2147483647 w 8087"/>
                <a:gd name="T11" fmla="*/ 2147483647 h 10000"/>
                <a:gd name="T12" fmla="*/ 2147483647 w 8087"/>
                <a:gd name="T13" fmla="*/ 2147483647 h 10000"/>
                <a:gd name="T14" fmla="*/ 2147483647 w 8087"/>
                <a:gd name="T15" fmla="*/ 2147483647 h 10000"/>
                <a:gd name="T16" fmla="*/ 2147483647 w 8087"/>
                <a:gd name="T17" fmla="*/ 2147483647 h 10000"/>
                <a:gd name="T18" fmla="*/ 2147483647 w 8087"/>
                <a:gd name="T19" fmla="*/ 2147483647 h 10000"/>
                <a:gd name="T20" fmla="*/ 2147483647 w 8087"/>
                <a:gd name="T21" fmla="*/ 2147483647 h 10000"/>
                <a:gd name="T22" fmla="*/ 2147483647 w 8087"/>
                <a:gd name="T23" fmla="*/ 2147483647 h 10000"/>
                <a:gd name="T24" fmla="*/ 2147483647 w 8087"/>
                <a:gd name="T25" fmla="*/ 2147483647 h 10000"/>
                <a:gd name="T26" fmla="*/ 2147483647 w 8087"/>
                <a:gd name="T27" fmla="*/ 2147483647 h 10000"/>
                <a:gd name="T28" fmla="*/ 2147483647 w 8087"/>
                <a:gd name="T29" fmla="*/ 2147483647 h 10000"/>
                <a:gd name="T30" fmla="*/ 2147483647 w 8087"/>
                <a:gd name="T31" fmla="*/ 2147483647 h 10000"/>
                <a:gd name="T32" fmla="*/ 2147483647 w 8087"/>
                <a:gd name="T33" fmla="*/ 2147483647 h 10000"/>
                <a:gd name="T34" fmla="*/ 2147483647 w 8087"/>
                <a:gd name="T35" fmla="*/ 2147483647 h 10000"/>
                <a:gd name="T36" fmla="*/ 2147483647 w 8087"/>
                <a:gd name="T37" fmla="*/ 2147483647 h 10000"/>
                <a:gd name="T38" fmla="*/ 2147483647 w 8087"/>
                <a:gd name="T39" fmla="*/ 2147483647 h 10000"/>
                <a:gd name="T40" fmla="*/ 0 w 8087"/>
                <a:gd name="T41" fmla="*/ 0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87" h="10000">
                  <a:moveTo>
                    <a:pt x="0" y="0"/>
                  </a:moveTo>
                  <a:lnTo>
                    <a:pt x="7942" y="510"/>
                  </a:lnTo>
                  <a:cubicBezTo>
                    <a:pt x="7990" y="3673"/>
                    <a:pt x="8039" y="6837"/>
                    <a:pt x="8087" y="10000"/>
                  </a:cubicBezTo>
                  <a:lnTo>
                    <a:pt x="7856" y="9025"/>
                  </a:lnTo>
                  <a:cubicBezTo>
                    <a:pt x="7772" y="8716"/>
                    <a:pt x="7689" y="8407"/>
                    <a:pt x="7605" y="8098"/>
                  </a:cubicBezTo>
                  <a:cubicBezTo>
                    <a:pt x="7512" y="7814"/>
                    <a:pt x="7418" y="7531"/>
                    <a:pt x="7325" y="7247"/>
                  </a:cubicBezTo>
                  <a:lnTo>
                    <a:pt x="7032" y="6456"/>
                  </a:lnTo>
                  <a:lnTo>
                    <a:pt x="6718" y="5724"/>
                  </a:lnTo>
                  <a:lnTo>
                    <a:pt x="6376" y="5047"/>
                  </a:lnTo>
                  <a:lnTo>
                    <a:pt x="6006" y="4406"/>
                  </a:lnTo>
                  <a:lnTo>
                    <a:pt x="5615" y="3832"/>
                  </a:lnTo>
                  <a:lnTo>
                    <a:pt x="5196" y="3285"/>
                  </a:lnTo>
                  <a:lnTo>
                    <a:pt x="4749" y="2792"/>
                  </a:lnTo>
                  <a:lnTo>
                    <a:pt x="4267" y="2339"/>
                  </a:lnTo>
                  <a:lnTo>
                    <a:pt x="3764" y="1911"/>
                  </a:lnTo>
                  <a:lnTo>
                    <a:pt x="3219" y="1532"/>
                  </a:lnTo>
                  <a:lnTo>
                    <a:pt x="2647" y="1189"/>
                  </a:lnTo>
                  <a:lnTo>
                    <a:pt x="2039" y="852"/>
                  </a:lnTo>
                  <a:lnTo>
                    <a:pt x="1397" y="547"/>
                  </a:lnTo>
                  <a:lnTo>
                    <a:pt x="719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6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 dirty="0"/>
            </a:p>
          </p:txBody>
        </p:sp>
        <p:sp>
          <p:nvSpPr>
            <p:cNvPr id="5" name="Freeform 7"/>
            <p:cNvSpPr>
              <a:spLocks/>
            </p:cNvSpPr>
            <p:nvPr userDrawn="1"/>
          </p:nvSpPr>
          <p:spPr bwMode="auto">
            <a:xfrm rot="938175">
              <a:off x="6831567" y="263453"/>
              <a:ext cx="2387548" cy="166716"/>
            </a:xfrm>
            <a:custGeom>
              <a:avLst/>
              <a:gdLst>
                <a:gd name="T0" fmla="*/ 0 w 8087"/>
                <a:gd name="T1" fmla="*/ 0 h 10000"/>
                <a:gd name="T2" fmla="*/ 2147483647 w 8087"/>
                <a:gd name="T3" fmla="*/ 2147483647 h 10000"/>
                <a:gd name="T4" fmla="*/ 2147483647 w 8087"/>
                <a:gd name="T5" fmla="*/ 2147483647 h 10000"/>
                <a:gd name="T6" fmla="*/ 2147483647 w 8087"/>
                <a:gd name="T7" fmla="*/ 2147483647 h 10000"/>
                <a:gd name="T8" fmla="*/ 2147483647 w 8087"/>
                <a:gd name="T9" fmla="*/ 2147483647 h 10000"/>
                <a:gd name="T10" fmla="*/ 2147483647 w 8087"/>
                <a:gd name="T11" fmla="*/ 2147483647 h 10000"/>
                <a:gd name="T12" fmla="*/ 2147483647 w 8087"/>
                <a:gd name="T13" fmla="*/ 2147483647 h 10000"/>
                <a:gd name="T14" fmla="*/ 2147483647 w 8087"/>
                <a:gd name="T15" fmla="*/ 2147483647 h 10000"/>
                <a:gd name="T16" fmla="*/ 2147483647 w 8087"/>
                <a:gd name="T17" fmla="*/ 2147483647 h 10000"/>
                <a:gd name="T18" fmla="*/ 2147483647 w 8087"/>
                <a:gd name="T19" fmla="*/ 2147483647 h 10000"/>
                <a:gd name="T20" fmla="*/ 2147483647 w 8087"/>
                <a:gd name="T21" fmla="*/ 2147483647 h 10000"/>
                <a:gd name="T22" fmla="*/ 2147483647 w 8087"/>
                <a:gd name="T23" fmla="*/ 2147483647 h 10000"/>
                <a:gd name="T24" fmla="*/ 2147483647 w 8087"/>
                <a:gd name="T25" fmla="*/ 2147483647 h 10000"/>
                <a:gd name="T26" fmla="*/ 2147483647 w 8087"/>
                <a:gd name="T27" fmla="*/ 2147483647 h 10000"/>
                <a:gd name="T28" fmla="*/ 2147483647 w 8087"/>
                <a:gd name="T29" fmla="*/ 2147483647 h 10000"/>
                <a:gd name="T30" fmla="*/ 2147483647 w 8087"/>
                <a:gd name="T31" fmla="*/ 2147483647 h 10000"/>
                <a:gd name="T32" fmla="*/ 2147483647 w 8087"/>
                <a:gd name="T33" fmla="*/ 2147483647 h 10000"/>
                <a:gd name="T34" fmla="*/ 2147483647 w 8087"/>
                <a:gd name="T35" fmla="*/ 2147483647 h 10000"/>
                <a:gd name="T36" fmla="*/ 2147483647 w 8087"/>
                <a:gd name="T37" fmla="*/ 2147483647 h 10000"/>
                <a:gd name="T38" fmla="*/ 2147483647 w 8087"/>
                <a:gd name="T39" fmla="*/ 2147483647 h 10000"/>
                <a:gd name="T40" fmla="*/ 0 w 8087"/>
                <a:gd name="T41" fmla="*/ 0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87" h="10000">
                  <a:moveTo>
                    <a:pt x="0" y="0"/>
                  </a:moveTo>
                  <a:lnTo>
                    <a:pt x="7942" y="510"/>
                  </a:lnTo>
                  <a:cubicBezTo>
                    <a:pt x="7990" y="3673"/>
                    <a:pt x="8039" y="6837"/>
                    <a:pt x="8087" y="10000"/>
                  </a:cubicBezTo>
                  <a:lnTo>
                    <a:pt x="7856" y="9025"/>
                  </a:lnTo>
                  <a:cubicBezTo>
                    <a:pt x="7772" y="8716"/>
                    <a:pt x="7689" y="8407"/>
                    <a:pt x="7605" y="8098"/>
                  </a:cubicBezTo>
                  <a:cubicBezTo>
                    <a:pt x="7512" y="7814"/>
                    <a:pt x="7418" y="7531"/>
                    <a:pt x="7325" y="7247"/>
                  </a:cubicBezTo>
                  <a:lnTo>
                    <a:pt x="7032" y="6456"/>
                  </a:lnTo>
                  <a:lnTo>
                    <a:pt x="6718" y="5724"/>
                  </a:lnTo>
                  <a:lnTo>
                    <a:pt x="6376" y="5047"/>
                  </a:lnTo>
                  <a:lnTo>
                    <a:pt x="6006" y="4406"/>
                  </a:lnTo>
                  <a:lnTo>
                    <a:pt x="5615" y="3832"/>
                  </a:lnTo>
                  <a:lnTo>
                    <a:pt x="5196" y="3285"/>
                  </a:lnTo>
                  <a:lnTo>
                    <a:pt x="4749" y="2792"/>
                  </a:lnTo>
                  <a:lnTo>
                    <a:pt x="4267" y="2339"/>
                  </a:lnTo>
                  <a:lnTo>
                    <a:pt x="3764" y="1911"/>
                  </a:lnTo>
                  <a:lnTo>
                    <a:pt x="3219" y="1532"/>
                  </a:lnTo>
                  <a:lnTo>
                    <a:pt x="2647" y="1189"/>
                  </a:lnTo>
                  <a:lnTo>
                    <a:pt x="2039" y="852"/>
                  </a:lnTo>
                  <a:lnTo>
                    <a:pt x="1397" y="547"/>
                  </a:lnTo>
                  <a:lnTo>
                    <a:pt x="719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6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 dirty="0"/>
            </a:p>
          </p:txBody>
        </p:sp>
      </p:grpSp>
      <p:sp>
        <p:nvSpPr>
          <p:cNvPr id="20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6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188913"/>
            <a:ext cx="13589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117475" y="115888"/>
            <a:ext cx="8918575" cy="6302375"/>
          </a:xfrm>
          <a:prstGeom prst="roundRect">
            <a:avLst>
              <a:gd name="adj" fmla="val 3321"/>
            </a:avLst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 dirty="0"/>
          </a:p>
        </p:txBody>
      </p:sp>
      <p:grpSp>
        <p:nvGrpSpPr>
          <p:cNvPr id="7" name="Group 15"/>
          <p:cNvGrpSpPr>
            <a:grpSpLocks/>
          </p:cNvGrpSpPr>
          <p:nvPr/>
        </p:nvGrpSpPr>
        <p:grpSpPr bwMode="auto">
          <a:xfrm flipV="1">
            <a:off x="-36513" y="-26988"/>
            <a:ext cx="9217026" cy="539751"/>
            <a:chOff x="-36513" y="6093296"/>
            <a:chExt cx="9217025" cy="54006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60" name="Freeform 7"/>
            <p:cNvSpPr>
              <a:spLocks/>
            </p:cNvSpPr>
            <p:nvPr/>
          </p:nvSpPr>
          <p:spPr bwMode="auto">
            <a:xfrm flipV="1">
              <a:off x="20637" y="6093296"/>
              <a:ext cx="9159875" cy="540060"/>
            </a:xfrm>
            <a:custGeom>
              <a:avLst/>
              <a:gdLst>
                <a:gd name="T0" fmla="*/ 0 w 1432"/>
                <a:gd name="T1" fmla="*/ 0 h 3492"/>
                <a:gd name="T2" fmla="*/ 9159875 w 1432"/>
                <a:gd name="T3" fmla="*/ 0 h 3492"/>
                <a:gd name="T4" fmla="*/ 9159875 w 1432"/>
                <a:gd name="T5" fmla="*/ 540060 h 3492"/>
                <a:gd name="T6" fmla="*/ 9076720 w 1432"/>
                <a:gd name="T7" fmla="*/ 502942 h 3492"/>
                <a:gd name="T8" fmla="*/ 8993564 w 1432"/>
                <a:gd name="T9" fmla="*/ 467681 h 3492"/>
                <a:gd name="T10" fmla="*/ 8910409 w 1432"/>
                <a:gd name="T11" fmla="*/ 434120 h 3492"/>
                <a:gd name="T12" fmla="*/ 8820857 w 1432"/>
                <a:gd name="T13" fmla="*/ 402261 h 3492"/>
                <a:gd name="T14" fmla="*/ 8724909 w 1432"/>
                <a:gd name="T15" fmla="*/ 372258 h 3492"/>
                <a:gd name="T16" fmla="*/ 8622564 w 1432"/>
                <a:gd name="T17" fmla="*/ 343646 h 3492"/>
                <a:gd name="T18" fmla="*/ 8507426 w 1432"/>
                <a:gd name="T19" fmla="*/ 316582 h 3492"/>
                <a:gd name="T20" fmla="*/ 8385891 w 1432"/>
                <a:gd name="T21" fmla="*/ 290909 h 3492"/>
                <a:gd name="T22" fmla="*/ 8257960 w 1432"/>
                <a:gd name="T23" fmla="*/ 266937 h 3492"/>
                <a:gd name="T24" fmla="*/ 8110839 w 1432"/>
                <a:gd name="T25" fmla="*/ 244357 h 3492"/>
                <a:gd name="T26" fmla="*/ 7963718 w 1432"/>
                <a:gd name="T27" fmla="*/ 223014 h 3492"/>
                <a:gd name="T28" fmla="*/ 7791011 w 1432"/>
                <a:gd name="T29" fmla="*/ 203064 h 3492"/>
                <a:gd name="T30" fmla="*/ 7611907 w 1432"/>
                <a:gd name="T31" fmla="*/ 184350 h 3492"/>
                <a:gd name="T32" fmla="*/ 7407217 w 1432"/>
                <a:gd name="T33" fmla="*/ 166720 h 3492"/>
                <a:gd name="T34" fmla="*/ 7196131 w 1432"/>
                <a:gd name="T35" fmla="*/ 150481 h 3492"/>
                <a:gd name="T36" fmla="*/ 6965855 w 1432"/>
                <a:gd name="T37" fmla="*/ 135015 h 3492"/>
                <a:gd name="T38" fmla="*/ 6709992 w 1432"/>
                <a:gd name="T39" fmla="*/ 120787 h 3492"/>
                <a:gd name="T40" fmla="*/ 6441337 w 1432"/>
                <a:gd name="T41" fmla="*/ 107641 h 3492"/>
                <a:gd name="T42" fmla="*/ 6153491 w 1432"/>
                <a:gd name="T43" fmla="*/ 95423 h 3492"/>
                <a:gd name="T44" fmla="*/ 5840060 w 1432"/>
                <a:gd name="T45" fmla="*/ 84133 h 3492"/>
                <a:gd name="T46" fmla="*/ 5501042 w 1432"/>
                <a:gd name="T47" fmla="*/ 73462 h 3492"/>
                <a:gd name="T48" fmla="*/ 5142835 w 1432"/>
                <a:gd name="T49" fmla="*/ 63873 h 3492"/>
                <a:gd name="T50" fmla="*/ 4759041 w 1432"/>
                <a:gd name="T51" fmla="*/ 54748 h 3492"/>
                <a:gd name="T52" fmla="*/ 4349661 w 1432"/>
                <a:gd name="T53" fmla="*/ 46552 h 3492"/>
                <a:gd name="T54" fmla="*/ 3908299 w 1432"/>
                <a:gd name="T55" fmla="*/ 38973 h 3492"/>
                <a:gd name="T56" fmla="*/ 3447746 w 1432"/>
                <a:gd name="T57" fmla="*/ 31859 h 3492"/>
                <a:gd name="T58" fmla="*/ 2948815 w 1432"/>
                <a:gd name="T59" fmla="*/ 25518 h 3492"/>
                <a:gd name="T60" fmla="*/ 2424297 w 1432"/>
                <a:gd name="T61" fmla="*/ 19796 h 3492"/>
                <a:gd name="T62" fmla="*/ 1867796 w 1432"/>
                <a:gd name="T63" fmla="*/ 14228 h 3492"/>
                <a:gd name="T64" fmla="*/ 1279312 w 1432"/>
                <a:gd name="T65" fmla="*/ 9125 h 3492"/>
                <a:gd name="T66" fmla="*/ 658846 w 1432"/>
                <a:gd name="T67" fmla="*/ 4330 h 3492"/>
                <a:gd name="T68" fmla="*/ 0 w 1432"/>
                <a:gd name="T69" fmla="*/ 0 h 3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MY" dirty="0"/>
            </a:p>
          </p:txBody>
        </p:sp>
        <p:sp>
          <p:nvSpPr>
            <p:cNvPr id="2061" name="Freeform 7"/>
            <p:cNvSpPr>
              <a:spLocks/>
            </p:cNvSpPr>
            <p:nvPr/>
          </p:nvSpPr>
          <p:spPr bwMode="auto">
            <a:xfrm flipH="1" flipV="1">
              <a:off x="-36513" y="6093296"/>
              <a:ext cx="9159875" cy="540060"/>
            </a:xfrm>
            <a:custGeom>
              <a:avLst/>
              <a:gdLst>
                <a:gd name="T0" fmla="*/ 0 w 1432"/>
                <a:gd name="T1" fmla="*/ 0 h 3492"/>
                <a:gd name="T2" fmla="*/ 9159875 w 1432"/>
                <a:gd name="T3" fmla="*/ 0 h 3492"/>
                <a:gd name="T4" fmla="*/ 9159875 w 1432"/>
                <a:gd name="T5" fmla="*/ 540060 h 3492"/>
                <a:gd name="T6" fmla="*/ 9076720 w 1432"/>
                <a:gd name="T7" fmla="*/ 502942 h 3492"/>
                <a:gd name="T8" fmla="*/ 8993564 w 1432"/>
                <a:gd name="T9" fmla="*/ 467681 h 3492"/>
                <a:gd name="T10" fmla="*/ 8910409 w 1432"/>
                <a:gd name="T11" fmla="*/ 434120 h 3492"/>
                <a:gd name="T12" fmla="*/ 8820857 w 1432"/>
                <a:gd name="T13" fmla="*/ 402261 h 3492"/>
                <a:gd name="T14" fmla="*/ 8724909 w 1432"/>
                <a:gd name="T15" fmla="*/ 372258 h 3492"/>
                <a:gd name="T16" fmla="*/ 8622564 w 1432"/>
                <a:gd name="T17" fmla="*/ 343646 h 3492"/>
                <a:gd name="T18" fmla="*/ 8507426 w 1432"/>
                <a:gd name="T19" fmla="*/ 316582 h 3492"/>
                <a:gd name="T20" fmla="*/ 8385891 w 1432"/>
                <a:gd name="T21" fmla="*/ 290909 h 3492"/>
                <a:gd name="T22" fmla="*/ 8257960 w 1432"/>
                <a:gd name="T23" fmla="*/ 266937 h 3492"/>
                <a:gd name="T24" fmla="*/ 8110839 w 1432"/>
                <a:gd name="T25" fmla="*/ 244357 h 3492"/>
                <a:gd name="T26" fmla="*/ 7963718 w 1432"/>
                <a:gd name="T27" fmla="*/ 223014 h 3492"/>
                <a:gd name="T28" fmla="*/ 7791011 w 1432"/>
                <a:gd name="T29" fmla="*/ 203064 h 3492"/>
                <a:gd name="T30" fmla="*/ 7611907 w 1432"/>
                <a:gd name="T31" fmla="*/ 184350 h 3492"/>
                <a:gd name="T32" fmla="*/ 7407217 w 1432"/>
                <a:gd name="T33" fmla="*/ 166720 h 3492"/>
                <a:gd name="T34" fmla="*/ 7196131 w 1432"/>
                <a:gd name="T35" fmla="*/ 150481 h 3492"/>
                <a:gd name="T36" fmla="*/ 6965855 w 1432"/>
                <a:gd name="T37" fmla="*/ 135015 h 3492"/>
                <a:gd name="T38" fmla="*/ 6709992 w 1432"/>
                <a:gd name="T39" fmla="*/ 120787 h 3492"/>
                <a:gd name="T40" fmla="*/ 6441337 w 1432"/>
                <a:gd name="T41" fmla="*/ 107641 h 3492"/>
                <a:gd name="T42" fmla="*/ 6153491 w 1432"/>
                <a:gd name="T43" fmla="*/ 95423 h 3492"/>
                <a:gd name="T44" fmla="*/ 5840060 w 1432"/>
                <a:gd name="T45" fmla="*/ 84133 h 3492"/>
                <a:gd name="T46" fmla="*/ 5501042 w 1432"/>
                <a:gd name="T47" fmla="*/ 73462 h 3492"/>
                <a:gd name="T48" fmla="*/ 5142835 w 1432"/>
                <a:gd name="T49" fmla="*/ 63873 h 3492"/>
                <a:gd name="T50" fmla="*/ 4759041 w 1432"/>
                <a:gd name="T51" fmla="*/ 54748 h 3492"/>
                <a:gd name="T52" fmla="*/ 4349661 w 1432"/>
                <a:gd name="T53" fmla="*/ 46552 h 3492"/>
                <a:gd name="T54" fmla="*/ 3908299 w 1432"/>
                <a:gd name="T55" fmla="*/ 38973 h 3492"/>
                <a:gd name="T56" fmla="*/ 3447746 w 1432"/>
                <a:gd name="T57" fmla="*/ 31859 h 3492"/>
                <a:gd name="T58" fmla="*/ 2948815 w 1432"/>
                <a:gd name="T59" fmla="*/ 25518 h 3492"/>
                <a:gd name="T60" fmla="*/ 2424297 w 1432"/>
                <a:gd name="T61" fmla="*/ 19796 h 3492"/>
                <a:gd name="T62" fmla="*/ 1867796 w 1432"/>
                <a:gd name="T63" fmla="*/ 14228 h 3492"/>
                <a:gd name="T64" fmla="*/ 1279312 w 1432"/>
                <a:gd name="T65" fmla="*/ 9125 h 3492"/>
                <a:gd name="T66" fmla="*/ 658846 w 1432"/>
                <a:gd name="T67" fmla="*/ 4330 h 3492"/>
                <a:gd name="T68" fmla="*/ 0 w 1432"/>
                <a:gd name="T69" fmla="*/ 0 h 3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MY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36513" y="6092825"/>
            <a:ext cx="9217026" cy="792163"/>
            <a:chOff x="-36513" y="6092825"/>
            <a:chExt cx="9217026" cy="79216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-36513" y="6092825"/>
              <a:ext cx="9217026" cy="539750"/>
              <a:chOff x="-36513" y="6129300"/>
              <a:chExt cx="9217025" cy="540060"/>
            </a:xfr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2062" name="Freeform 7"/>
              <p:cNvSpPr>
                <a:spLocks/>
              </p:cNvSpPr>
              <p:nvPr/>
            </p:nvSpPr>
            <p:spPr bwMode="auto">
              <a:xfrm flipV="1">
                <a:off x="20637" y="6129300"/>
                <a:ext cx="9159875" cy="540060"/>
              </a:xfrm>
              <a:custGeom>
                <a:avLst/>
                <a:gdLst>
                  <a:gd name="T0" fmla="*/ 0 w 1432"/>
                  <a:gd name="T1" fmla="*/ 0 h 3492"/>
                  <a:gd name="T2" fmla="*/ 9159875 w 1432"/>
                  <a:gd name="T3" fmla="*/ 0 h 3492"/>
                  <a:gd name="T4" fmla="*/ 9159875 w 1432"/>
                  <a:gd name="T5" fmla="*/ 540060 h 3492"/>
                  <a:gd name="T6" fmla="*/ 9076720 w 1432"/>
                  <a:gd name="T7" fmla="*/ 502942 h 3492"/>
                  <a:gd name="T8" fmla="*/ 8993564 w 1432"/>
                  <a:gd name="T9" fmla="*/ 467681 h 3492"/>
                  <a:gd name="T10" fmla="*/ 8910409 w 1432"/>
                  <a:gd name="T11" fmla="*/ 434120 h 3492"/>
                  <a:gd name="T12" fmla="*/ 8820857 w 1432"/>
                  <a:gd name="T13" fmla="*/ 402261 h 3492"/>
                  <a:gd name="T14" fmla="*/ 8724909 w 1432"/>
                  <a:gd name="T15" fmla="*/ 372258 h 3492"/>
                  <a:gd name="T16" fmla="*/ 8622564 w 1432"/>
                  <a:gd name="T17" fmla="*/ 343646 h 3492"/>
                  <a:gd name="T18" fmla="*/ 8507426 w 1432"/>
                  <a:gd name="T19" fmla="*/ 316582 h 3492"/>
                  <a:gd name="T20" fmla="*/ 8385891 w 1432"/>
                  <a:gd name="T21" fmla="*/ 290909 h 3492"/>
                  <a:gd name="T22" fmla="*/ 8257960 w 1432"/>
                  <a:gd name="T23" fmla="*/ 266937 h 3492"/>
                  <a:gd name="T24" fmla="*/ 8110839 w 1432"/>
                  <a:gd name="T25" fmla="*/ 244357 h 3492"/>
                  <a:gd name="T26" fmla="*/ 7963718 w 1432"/>
                  <a:gd name="T27" fmla="*/ 223014 h 3492"/>
                  <a:gd name="T28" fmla="*/ 7791011 w 1432"/>
                  <a:gd name="T29" fmla="*/ 203064 h 3492"/>
                  <a:gd name="T30" fmla="*/ 7611907 w 1432"/>
                  <a:gd name="T31" fmla="*/ 184350 h 3492"/>
                  <a:gd name="T32" fmla="*/ 7407217 w 1432"/>
                  <a:gd name="T33" fmla="*/ 166720 h 3492"/>
                  <a:gd name="T34" fmla="*/ 7196131 w 1432"/>
                  <a:gd name="T35" fmla="*/ 150481 h 3492"/>
                  <a:gd name="T36" fmla="*/ 6965855 w 1432"/>
                  <a:gd name="T37" fmla="*/ 135015 h 3492"/>
                  <a:gd name="T38" fmla="*/ 6709992 w 1432"/>
                  <a:gd name="T39" fmla="*/ 120787 h 3492"/>
                  <a:gd name="T40" fmla="*/ 6441337 w 1432"/>
                  <a:gd name="T41" fmla="*/ 107641 h 3492"/>
                  <a:gd name="T42" fmla="*/ 6153491 w 1432"/>
                  <a:gd name="T43" fmla="*/ 95423 h 3492"/>
                  <a:gd name="T44" fmla="*/ 5840060 w 1432"/>
                  <a:gd name="T45" fmla="*/ 84133 h 3492"/>
                  <a:gd name="T46" fmla="*/ 5501042 w 1432"/>
                  <a:gd name="T47" fmla="*/ 73462 h 3492"/>
                  <a:gd name="T48" fmla="*/ 5142835 w 1432"/>
                  <a:gd name="T49" fmla="*/ 63873 h 3492"/>
                  <a:gd name="T50" fmla="*/ 4759041 w 1432"/>
                  <a:gd name="T51" fmla="*/ 54748 h 3492"/>
                  <a:gd name="T52" fmla="*/ 4349661 w 1432"/>
                  <a:gd name="T53" fmla="*/ 46552 h 3492"/>
                  <a:gd name="T54" fmla="*/ 3908299 w 1432"/>
                  <a:gd name="T55" fmla="*/ 38973 h 3492"/>
                  <a:gd name="T56" fmla="*/ 3447746 w 1432"/>
                  <a:gd name="T57" fmla="*/ 31859 h 3492"/>
                  <a:gd name="T58" fmla="*/ 2948815 w 1432"/>
                  <a:gd name="T59" fmla="*/ 25518 h 3492"/>
                  <a:gd name="T60" fmla="*/ 2424297 w 1432"/>
                  <a:gd name="T61" fmla="*/ 19796 h 3492"/>
                  <a:gd name="T62" fmla="*/ 1867796 w 1432"/>
                  <a:gd name="T63" fmla="*/ 14228 h 3492"/>
                  <a:gd name="T64" fmla="*/ 1279312 w 1432"/>
                  <a:gd name="T65" fmla="*/ 9125 h 3492"/>
                  <a:gd name="T66" fmla="*/ 658846 w 1432"/>
                  <a:gd name="T67" fmla="*/ 4330 h 3492"/>
                  <a:gd name="T68" fmla="*/ 0 w 1432"/>
                  <a:gd name="T69" fmla="*/ 0 h 349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32" h="3492">
                    <a:moveTo>
                      <a:pt x="0" y="0"/>
                    </a:moveTo>
                    <a:lnTo>
                      <a:pt x="1432" y="0"/>
                    </a:lnTo>
                    <a:lnTo>
                      <a:pt x="1432" y="3492"/>
                    </a:lnTo>
                    <a:lnTo>
                      <a:pt x="1419" y="3252"/>
                    </a:lnTo>
                    <a:lnTo>
                      <a:pt x="1406" y="3024"/>
                    </a:lnTo>
                    <a:lnTo>
                      <a:pt x="1393" y="2807"/>
                    </a:lnTo>
                    <a:lnTo>
                      <a:pt x="1379" y="2601"/>
                    </a:lnTo>
                    <a:lnTo>
                      <a:pt x="1364" y="2407"/>
                    </a:lnTo>
                    <a:lnTo>
                      <a:pt x="1348" y="2222"/>
                    </a:lnTo>
                    <a:lnTo>
                      <a:pt x="1330" y="2047"/>
                    </a:lnTo>
                    <a:lnTo>
                      <a:pt x="1311" y="1881"/>
                    </a:lnTo>
                    <a:lnTo>
                      <a:pt x="1291" y="1726"/>
                    </a:lnTo>
                    <a:lnTo>
                      <a:pt x="1268" y="1580"/>
                    </a:lnTo>
                    <a:lnTo>
                      <a:pt x="1245" y="1442"/>
                    </a:lnTo>
                    <a:lnTo>
                      <a:pt x="1218" y="1313"/>
                    </a:lnTo>
                    <a:lnTo>
                      <a:pt x="1190" y="1192"/>
                    </a:lnTo>
                    <a:lnTo>
                      <a:pt x="1158" y="1078"/>
                    </a:lnTo>
                    <a:lnTo>
                      <a:pt x="1125" y="973"/>
                    </a:lnTo>
                    <a:lnTo>
                      <a:pt x="1089" y="873"/>
                    </a:lnTo>
                    <a:lnTo>
                      <a:pt x="1049" y="781"/>
                    </a:lnTo>
                    <a:lnTo>
                      <a:pt x="1007" y="696"/>
                    </a:lnTo>
                    <a:lnTo>
                      <a:pt x="962" y="617"/>
                    </a:lnTo>
                    <a:lnTo>
                      <a:pt x="913" y="544"/>
                    </a:lnTo>
                    <a:lnTo>
                      <a:pt x="860" y="475"/>
                    </a:lnTo>
                    <a:lnTo>
                      <a:pt x="804" y="413"/>
                    </a:lnTo>
                    <a:lnTo>
                      <a:pt x="744" y="354"/>
                    </a:lnTo>
                    <a:lnTo>
                      <a:pt x="680" y="301"/>
                    </a:lnTo>
                    <a:lnTo>
                      <a:pt x="611" y="252"/>
                    </a:lnTo>
                    <a:lnTo>
                      <a:pt x="539" y="206"/>
                    </a:lnTo>
                    <a:lnTo>
                      <a:pt x="461" y="165"/>
                    </a:lnTo>
                    <a:lnTo>
                      <a:pt x="379" y="128"/>
                    </a:lnTo>
                    <a:lnTo>
                      <a:pt x="292" y="92"/>
                    </a:lnTo>
                    <a:lnTo>
                      <a:pt x="200" y="59"/>
                    </a:lnTo>
                    <a:lnTo>
                      <a:pt x="103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MY" dirty="0"/>
              </a:p>
            </p:txBody>
          </p:sp>
          <p:sp>
            <p:nvSpPr>
              <p:cNvPr id="2063" name="Freeform 7"/>
              <p:cNvSpPr>
                <a:spLocks/>
              </p:cNvSpPr>
              <p:nvPr/>
            </p:nvSpPr>
            <p:spPr bwMode="auto">
              <a:xfrm flipH="1" flipV="1">
                <a:off x="-36513" y="6129300"/>
                <a:ext cx="9159875" cy="540060"/>
              </a:xfrm>
              <a:custGeom>
                <a:avLst/>
                <a:gdLst>
                  <a:gd name="T0" fmla="*/ 0 w 1432"/>
                  <a:gd name="T1" fmla="*/ 0 h 3492"/>
                  <a:gd name="T2" fmla="*/ 9159875 w 1432"/>
                  <a:gd name="T3" fmla="*/ 0 h 3492"/>
                  <a:gd name="T4" fmla="*/ 9159875 w 1432"/>
                  <a:gd name="T5" fmla="*/ 540060 h 3492"/>
                  <a:gd name="T6" fmla="*/ 9076720 w 1432"/>
                  <a:gd name="T7" fmla="*/ 502942 h 3492"/>
                  <a:gd name="T8" fmla="*/ 8993564 w 1432"/>
                  <a:gd name="T9" fmla="*/ 467681 h 3492"/>
                  <a:gd name="T10" fmla="*/ 8910409 w 1432"/>
                  <a:gd name="T11" fmla="*/ 434120 h 3492"/>
                  <a:gd name="T12" fmla="*/ 8820857 w 1432"/>
                  <a:gd name="T13" fmla="*/ 402261 h 3492"/>
                  <a:gd name="T14" fmla="*/ 8724909 w 1432"/>
                  <a:gd name="T15" fmla="*/ 372258 h 3492"/>
                  <a:gd name="T16" fmla="*/ 8622564 w 1432"/>
                  <a:gd name="T17" fmla="*/ 343646 h 3492"/>
                  <a:gd name="T18" fmla="*/ 8507426 w 1432"/>
                  <a:gd name="T19" fmla="*/ 316582 h 3492"/>
                  <a:gd name="T20" fmla="*/ 8385891 w 1432"/>
                  <a:gd name="T21" fmla="*/ 290909 h 3492"/>
                  <a:gd name="T22" fmla="*/ 8257960 w 1432"/>
                  <a:gd name="T23" fmla="*/ 266937 h 3492"/>
                  <a:gd name="T24" fmla="*/ 8110839 w 1432"/>
                  <a:gd name="T25" fmla="*/ 244357 h 3492"/>
                  <a:gd name="T26" fmla="*/ 7963718 w 1432"/>
                  <a:gd name="T27" fmla="*/ 223014 h 3492"/>
                  <a:gd name="T28" fmla="*/ 7791011 w 1432"/>
                  <a:gd name="T29" fmla="*/ 203064 h 3492"/>
                  <a:gd name="T30" fmla="*/ 7611907 w 1432"/>
                  <a:gd name="T31" fmla="*/ 184350 h 3492"/>
                  <a:gd name="T32" fmla="*/ 7407217 w 1432"/>
                  <a:gd name="T33" fmla="*/ 166720 h 3492"/>
                  <a:gd name="T34" fmla="*/ 7196131 w 1432"/>
                  <a:gd name="T35" fmla="*/ 150481 h 3492"/>
                  <a:gd name="T36" fmla="*/ 6965855 w 1432"/>
                  <a:gd name="T37" fmla="*/ 135015 h 3492"/>
                  <a:gd name="T38" fmla="*/ 6709992 w 1432"/>
                  <a:gd name="T39" fmla="*/ 120787 h 3492"/>
                  <a:gd name="T40" fmla="*/ 6441337 w 1432"/>
                  <a:gd name="T41" fmla="*/ 107641 h 3492"/>
                  <a:gd name="T42" fmla="*/ 6153491 w 1432"/>
                  <a:gd name="T43" fmla="*/ 95423 h 3492"/>
                  <a:gd name="T44" fmla="*/ 5840060 w 1432"/>
                  <a:gd name="T45" fmla="*/ 84133 h 3492"/>
                  <a:gd name="T46" fmla="*/ 5501042 w 1432"/>
                  <a:gd name="T47" fmla="*/ 73462 h 3492"/>
                  <a:gd name="T48" fmla="*/ 5142835 w 1432"/>
                  <a:gd name="T49" fmla="*/ 63873 h 3492"/>
                  <a:gd name="T50" fmla="*/ 4759041 w 1432"/>
                  <a:gd name="T51" fmla="*/ 54748 h 3492"/>
                  <a:gd name="T52" fmla="*/ 4349661 w 1432"/>
                  <a:gd name="T53" fmla="*/ 46552 h 3492"/>
                  <a:gd name="T54" fmla="*/ 3908299 w 1432"/>
                  <a:gd name="T55" fmla="*/ 38973 h 3492"/>
                  <a:gd name="T56" fmla="*/ 3447746 w 1432"/>
                  <a:gd name="T57" fmla="*/ 31859 h 3492"/>
                  <a:gd name="T58" fmla="*/ 2948815 w 1432"/>
                  <a:gd name="T59" fmla="*/ 25518 h 3492"/>
                  <a:gd name="T60" fmla="*/ 2424297 w 1432"/>
                  <a:gd name="T61" fmla="*/ 19796 h 3492"/>
                  <a:gd name="T62" fmla="*/ 1867796 w 1432"/>
                  <a:gd name="T63" fmla="*/ 14228 h 3492"/>
                  <a:gd name="T64" fmla="*/ 1279312 w 1432"/>
                  <a:gd name="T65" fmla="*/ 9125 h 3492"/>
                  <a:gd name="T66" fmla="*/ 658846 w 1432"/>
                  <a:gd name="T67" fmla="*/ 4330 h 3492"/>
                  <a:gd name="T68" fmla="*/ 0 w 1432"/>
                  <a:gd name="T69" fmla="*/ 0 h 349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32" h="3492">
                    <a:moveTo>
                      <a:pt x="0" y="0"/>
                    </a:moveTo>
                    <a:lnTo>
                      <a:pt x="1432" y="0"/>
                    </a:lnTo>
                    <a:lnTo>
                      <a:pt x="1432" y="3492"/>
                    </a:lnTo>
                    <a:lnTo>
                      <a:pt x="1419" y="3252"/>
                    </a:lnTo>
                    <a:lnTo>
                      <a:pt x="1406" y="3024"/>
                    </a:lnTo>
                    <a:lnTo>
                      <a:pt x="1393" y="2807"/>
                    </a:lnTo>
                    <a:lnTo>
                      <a:pt x="1379" y="2601"/>
                    </a:lnTo>
                    <a:lnTo>
                      <a:pt x="1364" y="2407"/>
                    </a:lnTo>
                    <a:lnTo>
                      <a:pt x="1348" y="2222"/>
                    </a:lnTo>
                    <a:lnTo>
                      <a:pt x="1330" y="2047"/>
                    </a:lnTo>
                    <a:lnTo>
                      <a:pt x="1311" y="1881"/>
                    </a:lnTo>
                    <a:lnTo>
                      <a:pt x="1291" y="1726"/>
                    </a:lnTo>
                    <a:lnTo>
                      <a:pt x="1268" y="1580"/>
                    </a:lnTo>
                    <a:lnTo>
                      <a:pt x="1245" y="1442"/>
                    </a:lnTo>
                    <a:lnTo>
                      <a:pt x="1218" y="1313"/>
                    </a:lnTo>
                    <a:lnTo>
                      <a:pt x="1190" y="1192"/>
                    </a:lnTo>
                    <a:lnTo>
                      <a:pt x="1158" y="1078"/>
                    </a:lnTo>
                    <a:lnTo>
                      <a:pt x="1125" y="973"/>
                    </a:lnTo>
                    <a:lnTo>
                      <a:pt x="1089" y="873"/>
                    </a:lnTo>
                    <a:lnTo>
                      <a:pt x="1049" y="781"/>
                    </a:lnTo>
                    <a:lnTo>
                      <a:pt x="1007" y="696"/>
                    </a:lnTo>
                    <a:lnTo>
                      <a:pt x="962" y="617"/>
                    </a:lnTo>
                    <a:lnTo>
                      <a:pt x="913" y="544"/>
                    </a:lnTo>
                    <a:lnTo>
                      <a:pt x="860" y="475"/>
                    </a:lnTo>
                    <a:lnTo>
                      <a:pt x="804" y="413"/>
                    </a:lnTo>
                    <a:lnTo>
                      <a:pt x="744" y="354"/>
                    </a:lnTo>
                    <a:lnTo>
                      <a:pt x="680" y="301"/>
                    </a:lnTo>
                    <a:lnTo>
                      <a:pt x="611" y="252"/>
                    </a:lnTo>
                    <a:lnTo>
                      <a:pt x="539" y="206"/>
                    </a:lnTo>
                    <a:lnTo>
                      <a:pt x="461" y="165"/>
                    </a:lnTo>
                    <a:lnTo>
                      <a:pt x="379" y="128"/>
                    </a:lnTo>
                    <a:lnTo>
                      <a:pt x="292" y="92"/>
                    </a:lnTo>
                    <a:lnTo>
                      <a:pt x="200" y="59"/>
                    </a:lnTo>
                    <a:lnTo>
                      <a:pt x="103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MY" dirty="0"/>
              </a:p>
            </p:txBody>
          </p:sp>
        </p:grpSp>
        <p:sp>
          <p:nvSpPr>
            <p:cNvPr id="20" name="Footer Placeholder 4"/>
            <p:cNvSpPr txBox="1">
              <a:spLocks/>
            </p:cNvSpPr>
            <p:nvPr/>
          </p:nvSpPr>
          <p:spPr>
            <a:xfrm>
              <a:off x="-36513" y="6524625"/>
              <a:ext cx="9217026" cy="360363"/>
            </a:xfrm>
            <a:prstGeom prst="rect">
              <a:avLst/>
            </a:prstGeom>
            <a:solidFill>
              <a:srgbClr val="002060"/>
            </a:solidFill>
          </p:spPr>
          <p:txBody>
            <a:bodyPr lIns="90000" tIns="72000"/>
            <a:lstStyle>
              <a:defPPr>
                <a:defRPr lang="en-US"/>
              </a:defPPr>
              <a:lvl1pPr algn="ctr" rtl="0" fontAlgn="auto">
                <a:spcBef>
                  <a:spcPts val="0"/>
                </a:spcBef>
                <a:spcAft>
                  <a:spcPts val="0"/>
                </a:spcAft>
                <a:defRPr sz="1000" kern="1200">
                  <a:solidFill>
                    <a:schemeClr val="tx2">
                      <a:lumMod val="20000"/>
                      <a:lumOff val="8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l">
                <a:defRPr/>
              </a:pPr>
              <a:r>
                <a:rPr lang="en-MY" b="1" dirty="0" smtClean="0"/>
                <a:t>   www.weststar.com.my		Copyright © 2011 Weststar Aviation Services Sdn Bhd</a:t>
              </a:r>
              <a:endParaRPr lang="en-MY" b="1" dirty="0"/>
            </a:p>
          </p:txBody>
        </p:sp>
      </p:grp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4025" y="6519863"/>
            <a:ext cx="2133600" cy="293687"/>
          </a:xfrm>
          <a:prstGeom prst="rect">
            <a:avLst/>
          </a:prstGeom>
        </p:spPr>
        <p:txBody>
          <a:bodyPr/>
          <a:lstStyle>
            <a:lvl1pPr algn="r">
              <a:defRPr sz="1300" b="1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en-US" dirty="0"/>
              <a:t> |    </a:t>
            </a:r>
            <a:fld id="{30F305D4-77DE-4AC6-BFB7-07EF9ECD12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10" y="1052737"/>
            <a:ext cx="1400175" cy="67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/>
          <p:cNvSpPr txBox="1">
            <a:spLocks/>
          </p:cNvSpPr>
          <p:nvPr/>
        </p:nvSpPr>
        <p:spPr bwMode="auto">
          <a:xfrm>
            <a:off x="1475656" y="6093296"/>
            <a:ext cx="6857999" cy="53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7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QE / </a:t>
            </a:r>
            <a:r>
              <a:rPr lang="en-US" sz="4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</a:t>
            </a:r>
            <a:r>
              <a:rPr lang="en-US" sz="27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 Progress Presentation KTE</a:t>
            </a:r>
            <a:endParaRPr lang="en-US" sz="2625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5532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177" y="188640"/>
            <a:ext cx="2049573" cy="98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71784" y="6165304"/>
            <a:ext cx="1728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Thank You</a:t>
            </a:r>
            <a:endParaRPr lang="en-US" sz="24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9641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170A2-8554-4DC7-866F-B14E4F7D1542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-107950" y="-71438"/>
            <a:ext cx="9359900" cy="90805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Cambria" pitchFamily="18" charset="0"/>
              </a:rPr>
              <a:t>Activity</a:t>
            </a:r>
            <a:endParaRPr lang="en-MY" sz="4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6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967" y="44697"/>
            <a:ext cx="1269178" cy="61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18341" y="1628800"/>
            <a:ext cx="8825659" cy="34163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AF973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AF973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AF973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AF973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AF973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9170" y="876796"/>
            <a:ext cx="8825659" cy="34163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AF973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AF973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AF973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AF973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AF973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pc="300" dirty="0" err="1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Mesyuarat</a:t>
            </a:r>
            <a:r>
              <a:rPr lang="en-US" spc="300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pc="300" dirty="0" err="1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Induk</a:t>
            </a:r>
            <a:r>
              <a:rPr lang="en-US" spc="300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#</a:t>
            </a:r>
            <a:r>
              <a:rPr lang="en-US" spc="300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</a:p>
          <a:p>
            <a:pPr marL="0" indent="0" algn="ctr">
              <a:buNone/>
            </a:pPr>
            <a:r>
              <a:rPr lang="en-US" sz="1400" spc="300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28 Sept 2017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40" y="3548326"/>
            <a:ext cx="3528392" cy="26462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866" y="3526145"/>
            <a:ext cx="3528392" cy="26462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824" y="1588617"/>
            <a:ext cx="4562355" cy="26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6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170A2-8554-4DC7-866F-B14E4F7D1542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-107950" y="-71438"/>
            <a:ext cx="9359900" cy="90805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Cambria" pitchFamily="18" charset="0"/>
              </a:rPr>
              <a:t>Activity</a:t>
            </a:r>
            <a:endParaRPr lang="en-MY" sz="4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967" y="44697"/>
            <a:ext cx="1269178" cy="61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88" y="1606437"/>
            <a:ext cx="3846673" cy="21648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87" y="3865089"/>
            <a:ext cx="3846673" cy="21648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852" y="1606437"/>
            <a:ext cx="3854027" cy="21690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53" y="3865090"/>
            <a:ext cx="3846673" cy="2164881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179512" y="836712"/>
            <a:ext cx="8825659" cy="34163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AF973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AF973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AF973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AF973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AF973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pc="300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Improvement </a:t>
            </a:r>
            <a:r>
              <a:rPr lang="en-US" spc="300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Smoking </a:t>
            </a:r>
            <a:r>
              <a:rPr lang="en-US" spc="300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Room</a:t>
            </a:r>
          </a:p>
          <a:p>
            <a:pPr marL="0" indent="0" algn="ctr">
              <a:buNone/>
            </a:pPr>
            <a:r>
              <a:rPr lang="en-US" sz="1400" spc="300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 Oct 2017</a:t>
            </a:r>
            <a:endParaRPr lang="en-US" sz="1400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20377046">
            <a:off x="1510906" y="3609275"/>
            <a:ext cx="170999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Before</a:t>
            </a:r>
            <a:endParaRPr lang="en-US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20377046">
            <a:off x="5949027" y="3509708"/>
            <a:ext cx="170999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After</a:t>
            </a:r>
            <a:endParaRPr lang="en-US" sz="40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85414" y="6111916"/>
            <a:ext cx="8825659" cy="63678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AF973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AF973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AF973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AF973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AF973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spc="300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Location : 1</a:t>
            </a:r>
            <a:r>
              <a:rPr lang="en-US" sz="1200" spc="300" baseline="30000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st</a:t>
            </a:r>
            <a:r>
              <a:rPr lang="en-US" sz="1200" spc="300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Level, Administrative Building</a:t>
            </a:r>
            <a:endParaRPr lang="en-US" sz="1200" dirty="0" smtClean="0">
              <a:solidFill>
                <a:schemeClr val="tx1"/>
              </a:solidFill>
            </a:endParaRP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70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170A2-8554-4DC7-866F-B14E4F7D1542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040" y="4031791"/>
            <a:ext cx="4081999" cy="23155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84" y="1628800"/>
            <a:ext cx="4112397" cy="23092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84" y="4077072"/>
            <a:ext cx="4109357" cy="23075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346" y="1627462"/>
            <a:ext cx="4109357" cy="230756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-107950" y="-71438"/>
            <a:ext cx="9359900" cy="90805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Cambria" pitchFamily="18" charset="0"/>
              </a:rPr>
              <a:t>Activity</a:t>
            </a:r>
            <a:endParaRPr lang="en-MY" sz="4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79512" y="908720"/>
            <a:ext cx="8825659" cy="34163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AF973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AF973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AF973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AF973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AF973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pc="300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Cross Audit at KBR Base</a:t>
            </a:r>
          </a:p>
          <a:p>
            <a:pPr marL="0" indent="0" algn="ctr">
              <a:buNone/>
            </a:pPr>
            <a:r>
              <a:rPr lang="en-US" sz="1400" spc="300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11 – 12 Oct 2017</a:t>
            </a:r>
            <a:endParaRPr lang="en-US" sz="1400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52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170A2-8554-4DC7-866F-B14E4F7D1542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28977"/>
            <a:ext cx="3744416" cy="2197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97" y="3928977"/>
            <a:ext cx="3723377" cy="20908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53" y="1641171"/>
            <a:ext cx="3723377" cy="20908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41171"/>
            <a:ext cx="3744416" cy="2102634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79512" y="908720"/>
            <a:ext cx="8825659" cy="34163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AF973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AF973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AF973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AF973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AF973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pc="300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Cross Audit at KBR Base</a:t>
            </a:r>
          </a:p>
          <a:p>
            <a:pPr marL="0" indent="0" algn="ctr">
              <a:buNone/>
            </a:pPr>
            <a:r>
              <a:rPr lang="en-US" sz="1400" spc="300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11 – 12 Oct 2017</a:t>
            </a:r>
            <a:endParaRPr lang="en-US" sz="1400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-50857" y="-151731"/>
            <a:ext cx="9359900" cy="90805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Cambria" pitchFamily="18" charset="0"/>
              </a:rPr>
              <a:t>Activity</a:t>
            </a:r>
            <a:endParaRPr lang="en-MY" sz="4000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98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170A2-8554-4DC7-866F-B14E4F7D1542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-107950" y="-71438"/>
            <a:ext cx="9359900" cy="90805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Cambria" pitchFamily="18" charset="0"/>
              </a:rPr>
              <a:t>Activity</a:t>
            </a:r>
            <a:endParaRPr lang="en-MY" sz="4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6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967" y="44697"/>
            <a:ext cx="1269178" cy="61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79512" y="876796"/>
            <a:ext cx="8825659" cy="34163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AF973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AF973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AF973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AF973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AF973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MY" spc="300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7QC </a:t>
            </a:r>
            <a:r>
              <a:rPr lang="en-MY" spc="3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Tools For Quality </a:t>
            </a:r>
            <a:r>
              <a:rPr lang="en-MY" spc="300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Management Course</a:t>
            </a:r>
          </a:p>
          <a:p>
            <a:pPr marL="0" indent="0" algn="ctr">
              <a:buNone/>
            </a:pPr>
            <a:r>
              <a:rPr lang="en-US" sz="1400" spc="300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23 – 24 Oct 2017</a:t>
            </a:r>
            <a:endParaRPr lang="en-US" sz="1400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78" y="1704613"/>
            <a:ext cx="3887862" cy="21518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3" y="4027451"/>
            <a:ext cx="3887862" cy="21869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013" y="4027451"/>
            <a:ext cx="3887862" cy="21869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3" y="1700808"/>
            <a:ext cx="3887862" cy="215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4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170A2-8554-4DC7-866F-B14E4F7D1542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-107950" y="-71438"/>
            <a:ext cx="9359900" cy="90805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Cambria" pitchFamily="18" charset="0"/>
              </a:rPr>
              <a:t>Activity</a:t>
            </a:r>
            <a:endParaRPr lang="en-MY" sz="4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394" y="1484784"/>
            <a:ext cx="3627013" cy="2038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01" y="1482651"/>
            <a:ext cx="3627013" cy="20410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1" b="23321"/>
          <a:stretch/>
        </p:blipFill>
        <p:spPr>
          <a:xfrm>
            <a:off x="693501" y="3671904"/>
            <a:ext cx="3627013" cy="24540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2" b="21958"/>
          <a:stretch/>
        </p:blipFill>
        <p:spPr>
          <a:xfrm>
            <a:off x="5241199" y="3671904"/>
            <a:ext cx="2893401" cy="269933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79512" y="908720"/>
            <a:ext cx="8825659" cy="34163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AF973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AF973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AF973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AF973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AF973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pc="300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Improvement Recycle Point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20377046">
            <a:off x="227319" y="1698555"/>
            <a:ext cx="170999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Before</a:t>
            </a:r>
            <a:endParaRPr lang="en-US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20377046">
            <a:off x="227320" y="3736519"/>
            <a:ext cx="170999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After</a:t>
            </a:r>
            <a:endParaRPr lang="en-US" sz="40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20377046">
            <a:off x="4408210" y="1698555"/>
            <a:ext cx="170999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Before</a:t>
            </a:r>
            <a:endParaRPr lang="en-US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rot="20377046">
            <a:off x="4408211" y="3736519"/>
            <a:ext cx="170999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After</a:t>
            </a:r>
            <a:endParaRPr lang="en-US" sz="40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782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170A2-8554-4DC7-866F-B14E4F7D1542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-107950" y="-71438"/>
            <a:ext cx="9359900" cy="90805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Cambria" pitchFamily="18" charset="0"/>
              </a:rPr>
              <a:t>Activity</a:t>
            </a:r>
            <a:endParaRPr lang="en-MY" sz="4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512" y="980728"/>
            <a:ext cx="8825659" cy="34163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AF973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AF973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AF973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AF973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AF973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pc="300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Innovation – Banner QE/5S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1" b="7334"/>
          <a:stretch/>
        </p:blipFill>
        <p:spPr>
          <a:xfrm>
            <a:off x="1685258" y="1556792"/>
            <a:ext cx="2352881" cy="465043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543885" y="3882008"/>
            <a:ext cx="2340483" cy="224602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MY" dirty="0"/>
          </a:p>
        </p:txBody>
      </p:sp>
      <p:sp>
        <p:nvSpPr>
          <p:cNvPr id="11" name="Curved Up Arrow 10"/>
          <p:cNvSpPr/>
          <p:nvPr/>
        </p:nvSpPr>
        <p:spPr>
          <a:xfrm rot="21378277" flipV="1">
            <a:off x="3308263" y="4300903"/>
            <a:ext cx="2568155" cy="919417"/>
          </a:xfrm>
          <a:prstGeom prst="curved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MY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20377046">
            <a:off x="505126" y="1884253"/>
            <a:ext cx="170999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Before</a:t>
            </a:r>
            <a:endParaRPr lang="en-US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162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95" y="1955791"/>
            <a:ext cx="6781891" cy="3816424"/>
          </a:xfrm>
          <a:prstGeom prst="rect">
            <a:avLst/>
          </a:prstGeom>
        </p:spPr>
      </p:pic>
      <p:sp>
        <p:nvSpPr>
          <p:cNvPr id="13" name="Isosceles Triangle 12"/>
          <p:cNvSpPr/>
          <p:nvPr/>
        </p:nvSpPr>
        <p:spPr>
          <a:xfrm rot="19997099">
            <a:off x="1183735" y="2258071"/>
            <a:ext cx="2342097" cy="1499888"/>
          </a:xfrm>
          <a:prstGeom prst="triangle">
            <a:avLst/>
          </a:prstGeom>
          <a:gradFill>
            <a:gsLst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170A2-8554-4DC7-866F-B14E4F7D1542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-107950" y="-71438"/>
            <a:ext cx="9359900" cy="90805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Cambria" pitchFamily="18" charset="0"/>
              </a:rPr>
              <a:t>Activity</a:t>
            </a:r>
            <a:endParaRPr lang="en-MY" sz="4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512" y="980728"/>
            <a:ext cx="8825659" cy="34163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AF973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AF973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AF973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AF973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AF973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pc="300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Innovation – Banner QE/5S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11560" y="2148438"/>
            <a:ext cx="2016224" cy="2011003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MY"/>
          </a:p>
        </p:txBody>
      </p:sp>
      <p:sp>
        <p:nvSpPr>
          <p:cNvPr id="14" name="Rectangle 13"/>
          <p:cNvSpPr/>
          <p:nvPr/>
        </p:nvSpPr>
        <p:spPr>
          <a:xfrm rot="20377046">
            <a:off x="6746651" y="1694181"/>
            <a:ext cx="170999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After</a:t>
            </a:r>
            <a:endParaRPr lang="en-US" sz="40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779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usiness presentation (Green Wave design)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rgbClr val="002060"/>
        </a:solidFill>
        <a:ln>
          <a:solidFill>
            <a:schemeClr val="accent5">
              <a:lumMod val="75000"/>
            </a:schemeClr>
          </a:solidFill>
        </a:ln>
      </a:spPr>
      <a:bodyPr wrap="square" rtlCol="0" anchor="ctr">
        <a:spAutoFit/>
      </a:bodyPr>
      <a:lstStyle>
        <a:defPPr algn="ctr">
          <a:defRPr b="1" dirty="0" smtClean="0">
            <a:solidFill>
              <a:srgbClr val="FFC000"/>
            </a:solidFill>
            <a:latin typeface="Cambria" pitchFamily="18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usiness presentation (Green Wave design)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rgbClr val="002060"/>
        </a:solidFill>
        <a:ln>
          <a:solidFill>
            <a:schemeClr val="accent5">
              <a:lumMod val="75000"/>
            </a:schemeClr>
          </a:solidFill>
        </a:ln>
      </a:spPr>
      <a:bodyPr wrap="square" rtlCol="0" anchor="ctr">
        <a:spAutoFit/>
      </a:bodyPr>
      <a:lstStyle>
        <a:defPPr algn="ctr">
          <a:defRPr b="1" dirty="0" smtClean="0">
            <a:solidFill>
              <a:srgbClr val="FFC000"/>
            </a:solidFill>
            <a:latin typeface="Cambria" pitchFamily="18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Business presentation (Green Wave design)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23AB631-2C77-48E2-965F-5E9DD09909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presentation (Green Wave design)</Template>
  <TotalTime>20089</TotalTime>
  <Words>94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Aharoni</vt:lpstr>
      <vt:lpstr>Arial</vt:lpstr>
      <vt:lpstr>Arial Black</vt:lpstr>
      <vt:lpstr>Calibri</vt:lpstr>
      <vt:lpstr>Cambria</vt:lpstr>
      <vt:lpstr>Verdana</vt:lpstr>
      <vt:lpstr>Custom Design</vt:lpstr>
      <vt:lpstr>Business presentation (Green Wave design)</vt:lpstr>
      <vt:lpstr>1_Custom Design</vt:lpstr>
      <vt:lpstr>1_Business presentation (Green Wave design)</vt:lpstr>
      <vt:lpstr>2_Custom Design</vt:lpstr>
      <vt:lpstr>2_Business presentation (Green Wave design)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[Business Communication]</dc:title>
  <dc:creator>Juliana Jamaludin</dc:creator>
  <cp:lastModifiedBy>Muhammad Aiman bin Baharin</cp:lastModifiedBy>
  <cp:revision>1317</cp:revision>
  <cp:lastPrinted>2016-10-28T06:57:03Z</cp:lastPrinted>
  <dcterms:created xsi:type="dcterms:W3CDTF">2011-10-15T08:14:08Z</dcterms:created>
  <dcterms:modified xsi:type="dcterms:W3CDTF">2017-10-25T09:00:04Z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TC103853799990</vt:lpwstr>
  </property>
</Properties>
</file>